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handoutMasterIdLst>
    <p:handoutMasterId r:id="rId21"/>
  </p:handoutMasterIdLst>
  <p:sldIdLst>
    <p:sldId id="292" r:id="rId3"/>
    <p:sldId id="289" r:id="rId4"/>
    <p:sldId id="276" r:id="rId5"/>
    <p:sldId id="293" r:id="rId6"/>
    <p:sldId id="290" r:id="rId7"/>
    <p:sldId id="291" r:id="rId8"/>
    <p:sldId id="283" r:id="rId9"/>
    <p:sldId id="259" r:id="rId10"/>
    <p:sldId id="288" r:id="rId11"/>
    <p:sldId id="275" r:id="rId12"/>
    <p:sldId id="263" r:id="rId13"/>
    <p:sldId id="282" r:id="rId14"/>
    <p:sldId id="285" r:id="rId15"/>
    <p:sldId id="286" r:id="rId16"/>
    <p:sldId id="261" r:id="rId17"/>
    <p:sldId id="287" r:id="rId18"/>
    <p:sldId id="274" r:id="rId19"/>
  </p:sldIdLst>
  <p:sldSz cx="13322300" cy="10009188"/>
  <p:notesSz cx="7099300" cy="10234613"/>
  <p:defaultTextStyle>
    <a:defPPr>
      <a:defRPr lang="de-DE"/>
    </a:defPPr>
    <a:lvl1pPr marL="0" algn="l" defTabSz="1511224" rtl="0" eaLnBrk="1" latinLnBrk="0" hangingPunct="1">
      <a:defRPr sz="3000" kern="1200">
        <a:solidFill>
          <a:schemeClr val="tx1"/>
        </a:solidFill>
        <a:latin typeface="+mn-lt"/>
        <a:ea typeface="+mn-ea"/>
        <a:cs typeface="+mn-cs"/>
      </a:defRPr>
    </a:lvl1pPr>
    <a:lvl2pPr marL="755612" algn="l" defTabSz="1511224" rtl="0" eaLnBrk="1" latinLnBrk="0" hangingPunct="1">
      <a:defRPr sz="3000" kern="1200">
        <a:solidFill>
          <a:schemeClr val="tx1"/>
        </a:solidFill>
        <a:latin typeface="+mn-lt"/>
        <a:ea typeface="+mn-ea"/>
        <a:cs typeface="+mn-cs"/>
      </a:defRPr>
    </a:lvl2pPr>
    <a:lvl3pPr marL="1511224" algn="l" defTabSz="1511224" rtl="0" eaLnBrk="1" latinLnBrk="0" hangingPunct="1">
      <a:defRPr sz="3000" kern="1200">
        <a:solidFill>
          <a:schemeClr val="tx1"/>
        </a:solidFill>
        <a:latin typeface="+mn-lt"/>
        <a:ea typeface="+mn-ea"/>
        <a:cs typeface="+mn-cs"/>
      </a:defRPr>
    </a:lvl3pPr>
    <a:lvl4pPr marL="2266836" algn="l" defTabSz="1511224" rtl="0" eaLnBrk="1" latinLnBrk="0" hangingPunct="1">
      <a:defRPr sz="3000" kern="1200">
        <a:solidFill>
          <a:schemeClr val="tx1"/>
        </a:solidFill>
        <a:latin typeface="+mn-lt"/>
        <a:ea typeface="+mn-ea"/>
        <a:cs typeface="+mn-cs"/>
      </a:defRPr>
    </a:lvl4pPr>
    <a:lvl5pPr marL="3022449" algn="l" defTabSz="1511224" rtl="0" eaLnBrk="1" latinLnBrk="0" hangingPunct="1">
      <a:defRPr sz="3000" kern="1200">
        <a:solidFill>
          <a:schemeClr val="tx1"/>
        </a:solidFill>
        <a:latin typeface="+mn-lt"/>
        <a:ea typeface="+mn-ea"/>
        <a:cs typeface="+mn-cs"/>
      </a:defRPr>
    </a:lvl5pPr>
    <a:lvl6pPr marL="3778060" algn="l" defTabSz="1511224" rtl="0" eaLnBrk="1" latinLnBrk="0" hangingPunct="1">
      <a:defRPr sz="3000" kern="1200">
        <a:solidFill>
          <a:schemeClr val="tx1"/>
        </a:solidFill>
        <a:latin typeface="+mn-lt"/>
        <a:ea typeface="+mn-ea"/>
        <a:cs typeface="+mn-cs"/>
      </a:defRPr>
    </a:lvl6pPr>
    <a:lvl7pPr marL="4533672" algn="l" defTabSz="1511224" rtl="0" eaLnBrk="1" latinLnBrk="0" hangingPunct="1">
      <a:defRPr sz="3000" kern="1200">
        <a:solidFill>
          <a:schemeClr val="tx1"/>
        </a:solidFill>
        <a:latin typeface="+mn-lt"/>
        <a:ea typeface="+mn-ea"/>
        <a:cs typeface="+mn-cs"/>
      </a:defRPr>
    </a:lvl7pPr>
    <a:lvl8pPr marL="5289285" algn="l" defTabSz="1511224" rtl="0" eaLnBrk="1" latinLnBrk="0" hangingPunct="1">
      <a:defRPr sz="3000" kern="1200">
        <a:solidFill>
          <a:schemeClr val="tx1"/>
        </a:solidFill>
        <a:latin typeface="+mn-lt"/>
        <a:ea typeface="+mn-ea"/>
        <a:cs typeface="+mn-cs"/>
      </a:defRPr>
    </a:lvl8pPr>
    <a:lvl9pPr marL="6044896" algn="l" defTabSz="1511224" rtl="0" eaLnBrk="1" latinLnBrk="0" hangingPunct="1">
      <a:defRPr sz="3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3">
          <p15:clr>
            <a:srgbClr val="A4A3A4"/>
          </p15:clr>
        </p15:guide>
        <p15:guide id="2" pos="4196">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3" autoAdjust="0"/>
    <p:restoredTop sz="94681" autoAdjust="0"/>
  </p:normalViewPr>
  <p:slideViewPr>
    <p:cSldViewPr>
      <p:cViewPr varScale="1">
        <p:scale>
          <a:sx n="121" d="100"/>
          <a:sy n="121" d="100"/>
        </p:scale>
        <p:origin x="426" y="90"/>
      </p:cViewPr>
      <p:guideLst>
        <p:guide orient="horz" pos="3153"/>
        <p:guide pos="4196"/>
      </p:guideLst>
    </p:cSldViewPr>
  </p:slideViewPr>
  <p:notesTextViewPr>
    <p:cViewPr>
      <p:scale>
        <a:sx n="1" d="1"/>
        <a:sy n="1" d="1"/>
      </p:scale>
      <p:origin x="0" y="0"/>
    </p:cViewPr>
  </p:notesTextViewPr>
  <p:notesViewPr>
    <p:cSldViewPr>
      <p:cViewPr varScale="1">
        <p:scale>
          <a:sx n="60" d="100"/>
          <a:sy n="60" d="100"/>
        </p:scale>
        <p:origin x="-3318" y="-7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AE522B1E-9FDD-43F9-B63E-C0EBEB0FC623}" type="datetimeFigureOut">
              <a:rPr lang="en-GB" smtClean="0"/>
              <a:t>17/09/2018</a:t>
            </a:fld>
            <a:endParaRPr lang="en-GB"/>
          </a:p>
        </p:txBody>
      </p:sp>
      <p:sp>
        <p:nvSpPr>
          <p:cNvPr id="4" name="Fußzeilenplatzhalt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838AA43D-EE64-42A1-8EAF-CFFF247100B7}" type="slidenum">
              <a:rPr lang="en-GB" smtClean="0"/>
              <a:t>‹#›</a:t>
            </a:fld>
            <a:endParaRPr lang="en-GB"/>
          </a:p>
        </p:txBody>
      </p:sp>
    </p:spTree>
    <p:extLst>
      <p:ext uri="{BB962C8B-B14F-4D97-AF65-F5344CB8AC3E}">
        <p14:creationId xmlns:p14="http://schemas.microsoft.com/office/powerpoint/2010/main" val="197288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D0F2AA7-D63C-4E84-859C-3FFBE16FEABB}" type="datetimeFigureOut">
              <a:rPr lang="de-DE" smtClean="0"/>
              <a:t>17.09.2018</a:t>
            </a:fld>
            <a:endParaRPr lang="de-DE"/>
          </a:p>
        </p:txBody>
      </p:sp>
      <p:sp>
        <p:nvSpPr>
          <p:cNvPr id="4" name="Folienbildplatzhalter 3"/>
          <p:cNvSpPr>
            <a:spLocks noGrp="1" noRot="1" noChangeAspect="1"/>
          </p:cNvSpPr>
          <p:nvPr>
            <p:ph type="sldImg" idx="2"/>
          </p:nvPr>
        </p:nvSpPr>
        <p:spPr>
          <a:xfrm>
            <a:off x="996950" y="768350"/>
            <a:ext cx="510540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4FCC85E-3956-4C2B-B725-E316B00F1C56}" type="slidenum">
              <a:rPr lang="de-DE" smtClean="0"/>
              <a:t>‹#›</a:t>
            </a:fld>
            <a:endParaRPr lang="de-DE"/>
          </a:p>
        </p:txBody>
      </p:sp>
    </p:spTree>
    <p:extLst>
      <p:ext uri="{BB962C8B-B14F-4D97-AF65-F5344CB8AC3E}">
        <p14:creationId xmlns:p14="http://schemas.microsoft.com/office/powerpoint/2010/main" val="173815903"/>
      </p:ext>
    </p:extLst>
  </p:cSld>
  <p:clrMap bg1="lt1" tx1="dk1" bg2="lt2" tx2="dk2" accent1="accent1" accent2="accent2" accent3="accent3" accent4="accent4" accent5="accent5" accent6="accent6" hlink="hlink" folHlink="folHlink"/>
  <p:notesStyle>
    <a:lvl1pPr marL="0" algn="l" defTabSz="1511224" rtl="0" eaLnBrk="1" latinLnBrk="0" hangingPunct="1">
      <a:defRPr sz="1900" kern="1200">
        <a:solidFill>
          <a:schemeClr val="tx1"/>
        </a:solidFill>
        <a:latin typeface="+mn-lt"/>
        <a:ea typeface="+mn-ea"/>
        <a:cs typeface="+mn-cs"/>
      </a:defRPr>
    </a:lvl1pPr>
    <a:lvl2pPr marL="755612" algn="l" defTabSz="1511224" rtl="0" eaLnBrk="1" latinLnBrk="0" hangingPunct="1">
      <a:defRPr sz="1900" kern="1200">
        <a:solidFill>
          <a:schemeClr val="tx1"/>
        </a:solidFill>
        <a:latin typeface="+mn-lt"/>
        <a:ea typeface="+mn-ea"/>
        <a:cs typeface="+mn-cs"/>
      </a:defRPr>
    </a:lvl2pPr>
    <a:lvl3pPr marL="1511224" algn="l" defTabSz="1511224" rtl="0" eaLnBrk="1" latinLnBrk="0" hangingPunct="1">
      <a:defRPr sz="1900" kern="1200">
        <a:solidFill>
          <a:schemeClr val="tx1"/>
        </a:solidFill>
        <a:latin typeface="+mn-lt"/>
        <a:ea typeface="+mn-ea"/>
        <a:cs typeface="+mn-cs"/>
      </a:defRPr>
    </a:lvl3pPr>
    <a:lvl4pPr marL="2266836" algn="l" defTabSz="1511224" rtl="0" eaLnBrk="1" latinLnBrk="0" hangingPunct="1">
      <a:defRPr sz="1900" kern="1200">
        <a:solidFill>
          <a:schemeClr val="tx1"/>
        </a:solidFill>
        <a:latin typeface="+mn-lt"/>
        <a:ea typeface="+mn-ea"/>
        <a:cs typeface="+mn-cs"/>
      </a:defRPr>
    </a:lvl4pPr>
    <a:lvl5pPr marL="3022449" algn="l" defTabSz="1511224" rtl="0" eaLnBrk="1" latinLnBrk="0" hangingPunct="1">
      <a:defRPr sz="1900" kern="1200">
        <a:solidFill>
          <a:schemeClr val="tx1"/>
        </a:solidFill>
        <a:latin typeface="+mn-lt"/>
        <a:ea typeface="+mn-ea"/>
        <a:cs typeface="+mn-cs"/>
      </a:defRPr>
    </a:lvl5pPr>
    <a:lvl6pPr marL="3778060" algn="l" defTabSz="1511224" rtl="0" eaLnBrk="1" latinLnBrk="0" hangingPunct="1">
      <a:defRPr sz="1900" kern="1200">
        <a:solidFill>
          <a:schemeClr val="tx1"/>
        </a:solidFill>
        <a:latin typeface="+mn-lt"/>
        <a:ea typeface="+mn-ea"/>
        <a:cs typeface="+mn-cs"/>
      </a:defRPr>
    </a:lvl6pPr>
    <a:lvl7pPr marL="4533672" algn="l" defTabSz="1511224" rtl="0" eaLnBrk="1" latinLnBrk="0" hangingPunct="1">
      <a:defRPr sz="1900" kern="1200">
        <a:solidFill>
          <a:schemeClr val="tx1"/>
        </a:solidFill>
        <a:latin typeface="+mn-lt"/>
        <a:ea typeface="+mn-ea"/>
        <a:cs typeface="+mn-cs"/>
      </a:defRPr>
    </a:lvl7pPr>
    <a:lvl8pPr marL="5289285" algn="l" defTabSz="1511224" rtl="0" eaLnBrk="1" latinLnBrk="0" hangingPunct="1">
      <a:defRPr sz="1900" kern="1200">
        <a:solidFill>
          <a:schemeClr val="tx1"/>
        </a:solidFill>
        <a:latin typeface="+mn-lt"/>
        <a:ea typeface="+mn-ea"/>
        <a:cs typeface="+mn-cs"/>
      </a:defRPr>
    </a:lvl8pPr>
    <a:lvl9pPr marL="6044896" algn="l" defTabSz="1511224"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666115" y="9512257"/>
            <a:ext cx="3108537" cy="532897"/>
          </a:xfrm>
          <a:prstGeom prst="rect">
            <a:avLst/>
          </a:prstGeom>
        </p:spPr>
        <p:txBody>
          <a:bodyPr/>
          <a:lstStyle/>
          <a:p>
            <a:fld id="{30934137-8682-45D8-8755-A906D85C3282}" type="datetimeFigureOut">
              <a:rPr lang="de-DE" smtClean="0"/>
              <a:t>17.09.2018</a:t>
            </a:fld>
            <a:endParaRPr lang="de-DE"/>
          </a:p>
        </p:txBody>
      </p:sp>
      <p:sp>
        <p:nvSpPr>
          <p:cNvPr id="5" name="Fußzeilenplatzhalter 4"/>
          <p:cNvSpPr>
            <a:spLocks noGrp="1"/>
          </p:cNvSpPr>
          <p:nvPr>
            <p:ph type="ftr" sz="quarter" idx="11"/>
          </p:nvPr>
        </p:nvSpPr>
        <p:spPr>
          <a:xfrm>
            <a:off x="4551787" y="9512257"/>
            <a:ext cx="4218729" cy="532897"/>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C68367D9-8E7E-4123-95F8-44C4C3C3D64C}" type="slidenum">
              <a:rPr lang="de-DE" smtClean="0"/>
              <a:t>‹#›</a:t>
            </a:fld>
            <a:endParaRPr lang="de-DE"/>
          </a:p>
        </p:txBody>
      </p:sp>
    </p:spTree>
    <p:extLst>
      <p:ext uri="{BB962C8B-B14F-4D97-AF65-F5344CB8AC3E}">
        <p14:creationId xmlns:p14="http://schemas.microsoft.com/office/powerpoint/2010/main" val="2060401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658669" y="400836"/>
            <a:ext cx="2997517" cy="8540247"/>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66116" y="400836"/>
            <a:ext cx="8770514" cy="8540247"/>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666115" y="9512257"/>
            <a:ext cx="3108537" cy="532897"/>
          </a:xfrm>
          <a:prstGeom prst="rect">
            <a:avLst/>
          </a:prstGeom>
        </p:spPr>
        <p:txBody>
          <a:bodyPr/>
          <a:lstStyle/>
          <a:p>
            <a:fld id="{30934137-8682-45D8-8755-A906D85C3282}" type="datetimeFigureOut">
              <a:rPr lang="de-DE" smtClean="0"/>
              <a:t>17.09.2018</a:t>
            </a:fld>
            <a:endParaRPr lang="de-DE"/>
          </a:p>
        </p:txBody>
      </p:sp>
      <p:sp>
        <p:nvSpPr>
          <p:cNvPr id="5" name="Fußzeilenplatzhalter 4"/>
          <p:cNvSpPr>
            <a:spLocks noGrp="1"/>
          </p:cNvSpPr>
          <p:nvPr>
            <p:ph type="ftr" sz="quarter" idx="11"/>
          </p:nvPr>
        </p:nvSpPr>
        <p:spPr>
          <a:xfrm>
            <a:off x="4551787" y="9512257"/>
            <a:ext cx="4218729" cy="532897"/>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C68367D9-8E7E-4123-95F8-44C4C3C3D64C}" type="slidenum">
              <a:rPr lang="de-DE" smtClean="0"/>
              <a:t>‹#›</a:t>
            </a:fld>
            <a:endParaRPr lang="de-DE"/>
          </a:p>
        </p:txBody>
      </p:sp>
    </p:spTree>
    <p:extLst>
      <p:ext uri="{BB962C8B-B14F-4D97-AF65-F5344CB8AC3E}">
        <p14:creationId xmlns:p14="http://schemas.microsoft.com/office/powerpoint/2010/main" val="131464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B9477-87CD-4A0C-B618-D9AAA7BF3B47}"/>
              </a:ext>
            </a:extLst>
          </p:cNvPr>
          <p:cNvSpPr>
            <a:spLocks noGrp="1"/>
          </p:cNvSpPr>
          <p:nvPr>
            <p:ph type="ctrTitle"/>
          </p:nvPr>
        </p:nvSpPr>
        <p:spPr>
          <a:xfrm>
            <a:off x="1665288" y="1638079"/>
            <a:ext cx="9991725" cy="3484680"/>
          </a:xfrm>
        </p:spPr>
        <p:txBody>
          <a:bodyPr anchor="b"/>
          <a:lstStyle>
            <a:lvl1pPr algn="ctr">
              <a:defRPr sz="6556"/>
            </a:lvl1pPr>
          </a:lstStyle>
          <a:p>
            <a:r>
              <a:rPr lang="en-US"/>
              <a:t>Click to edit Master title style</a:t>
            </a:r>
            <a:endParaRPr lang="en-AU"/>
          </a:p>
        </p:txBody>
      </p:sp>
      <p:sp>
        <p:nvSpPr>
          <p:cNvPr id="3" name="Subtitle 2">
            <a:extLst>
              <a:ext uri="{FF2B5EF4-FFF2-40B4-BE49-F238E27FC236}">
                <a16:creationId xmlns:a16="http://schemas.microsoft.com/office/drawing/2014/main" id="{9D87AD8C-B641-46D3-895F-3805E201A55F}"/>
              </a:ext>
            </a:extLst>
          </p:cNvPr>
          <p:cNvSpPr>
            <a:spLocks noGrp="1"/>
          </p:cNvSpPr>
          <p:nvPr>
            <p:ph type="subTitle" idx="1"/>
          </p:nvPr>
        </p:nvSpPr>
        <p:spPr>
          <a:xfrm>
            <a:off x="1665288" y="5257142"/>
            <a:ext cx="9991725" cy="2416569"/>
          </a:xfrm>
        </p:spPr>
        <p:txBody>
          <a:bodyPr/>
          <a:lstStyle>
            <a:lvl1pPr marL="0" indent="0" algn="ctr">
              <a:buNone/>
              <a:defRPr sz="2622"/>
            </a:lvl1pPr>
            <a:lvl2pPr marL="499582" indent="0" algn="ctr">
              <a:buNone/>
              <a:defRPr sz="2185"/>
            </a:lvl2pPr>
            <a:lvl3pPr marL="999165" indent="0" algn="ctr">
              <a:buNone/>
              <a:defRPr sz="1967"/>
            </a:lvl3pPr>
            <a:lvl4pPr marL="1498747" indent="0" algn="ctr">
              <a:buNone/>
              <a:defRPr sz="1748"/>
            </a:lvl4pPr>
            <a:lvl5pPr marL="1998330" indent="0" algn="ctr">
              <a:buNone/>
              <a:defRPr sz="1748"/>
            </a:lvl5pPr>
            <a:lvl6pPr marL="2497912" indent="0" algn="ctr">
              <a:buNone/>
              <a:defRPr sz="1748"/>
            </a:lvl6pPr>
            <a:lvl7pPr marL="2997495" indent="0" algn="ctr">
              <a:buNone/>
              <a:defRPr sz="1748"/>
            </a:lvl7pPr>
            <a:lvl8pPr marL="3497077" indent="0" algn="ctr">
              <a:buNone/>
              <a:defRPr sz="1748"/>
            </a:lvl8pPr>
            <a:lvl9pPr marL="3996660" indent="0" algn="ctr">
              <a:buNone/>
              <a:defRPr sz="1748"/>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D5D60C0-C513-4966-BB47-4B3F2677E12A}"/>
              </a:ext>
            </a:extLst>
          </p:cNvPr>
          <p:cNvSpPr>
            <a:spLocks noGrp="1"/>
          </p:cNvSpPr>
          <p:nvPr>
            <p:ph type="dt" sz="half" idx="10"/>
          </p:nvPr>
        </p:nvSpPr>
        <p:spPr/>
        <p:txBody>
          <a:bodyPr/>
          <a:lstStyle/>
          <a:p>
            <a:fld id="{38899828-7075-4D6A-B099-228B6BE1525A}" type="datetimeFigureOut">
              <a:rPr lang="en-AU" smtClean="0"/>
              <a:t>17/09/2018</a:t>
            </a:fld>
            <a:endParaRPr lang="en-AU"/>
          </a:p>
        </p:txBody>
      </p:sp>
      <p:sp>
        <p:nvSpPr>
          <p:cNvPr id="5" name="Footer Placeholder 4">
            <a:extLst>
              <a:ext uri="{FF2B5EF4-FFF2-40B4-BE49-F238E27FC236}">
                <a16:creationId xmlns:a16="http://schemas.microsoft.com/office/drawing/2014/main" id="{B3C7B9C7-964A-4B38-BD79-93C264BB187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6130CF6-E952-435D-903C-4935CCB7F0AD}"/>
              </a:ext>
            </a:extLst>
          </p:cNvPr>
          <p:cNvSpPr>
            <a:spLocks noGrp="1"/>
          </p:cNvSpPr>
          <p:nvPr>
            <p:ph type="sldNum" sz="quarter" idx="12"/>
          </p:nvPr>
        </p:nvSpPr>
        <p:spPr/>
        <p:txBody>
          <a:bodyPr/>
          <a:lstStyle/>
          <a:p>
            <a:fld id="{AE41EA6A-F0EA-4B72-B2DB-DC7575E09BB7}" type="slidenum">
              <a:rPr lang="en-AU" smtClean="0"/>
              <a:t>‹#›</a:t>
            </a:fld>
            <a:endParaRPr lang="en-AU"/>
          </a:p>
        </p:txBody>
      </p:sp>
    </p:spTree>
    <p:extLst>
      <p:ext uri="{BB962C8B-B14F-4D97-AF65-F5344CB8AC3E}">
        <p14:creationId xmlns:p14="http://schemas.microsoft.com/office/powerpoint/2010/main" val="2309455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34979-5C3A-4A7D-B97A-5B9185032FF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76F85EF-C2C7-4D75-8D82-72D45BACC4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5EC532D-D410-4D49-9AC8-960601D93402}"/>
              </a:ext>
            </a:extLst>
          </p:cNvPr>
          <p:cNvSpPr>
            <a:spLocks noGrp="1"/>
          </p:cNvSpPr>
          <p:nvPr>
            <p:ph type="dt" sz="half" idx="10"/>
          </p:nvPr>
        </p:nvSpPr>
        <p:spPr/>
        <p:txBody>
          <a:bodyPr/>
          <a:lstStyle/>
          <a:p>
            <a:fld id="{38899828-7075-4D6A-B099-228B6BE1525A}" type="datetimeFigureOut">
              <a:rPr lang="en-AU" smtClean="0"/>
              <a:t>17/09/2018</a:t>
            </a:fld>
            <a:endParaRPr lang="en-AU"/>
          </a:p>
        </p:txBody>
      </p:sp>
      <p:sp>
        <p:nvSpPr>
          <p:cNvPr id="5" name="Footer Placeholder 4">
            <a:extLst>
              <a:ext uri="{FF2B5EF4-FFF2-40B4-BE49-F238E27FC236}">
                <a16:creationId xmlns:a16="http://schemas.microsoft.com/office/drawing/2014/main" id="{D1460E26-27DC-425D-846F-7CF181AB936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4263444-3456-42E1-8FFD-B5BFFFA761A3}"/>
              </a:ext>
            </a:extLst>
          </p:cNvPr>
          <p:cNvSpPr>
            <a:spLocks noGrp="1"/>
          </p:cNvSpPr>
          <p:nvPr>
            <p:ph type="sldNum" sz="quarter" idx="12"/>
          </p:nvPr>
        </p:nvSpPr>
        <p:spPr/>
        <p:txBody>
          <a:bodyPr/>
          <a:lstStyle/>
          <a:p>
            <a:fld id="{AE41EA6A-F0EA-4B72-B2DB-DC7575E09BB7}" type="slidenum">
              <a:rPr lang="en-AU" smtClean="0"/>
              <a:t>‹#›</a:t>
            </a:fld>
            <a:endParaRPr lang="en-AU"/>
          </a:p>
        </p:txBody>
      </p:sp>
    </p:spTree>
    <p:extLst>
      <p:ext uri="{BB962C8B-B14F-4D97-AF65-F5344CB8AC3E}">
        <p14:creationId xmlns:p14="http://schemas.microsoft.com/office/powerpoint/2010/main" val="3119130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8C7D-74AC-41E4-8329-A629140690B8}"/>
              </a:ext>
            </a:extLst>
          </p:cNvPr>
          <p:cNvSpPr>
            <a:spLocks noGrp="1"/>
          </p:cNvSpPr>
          <p:nvPr>
            <p:ph type="title"/>
          </p:nvPr>
        </p:nvSpPr>
        <p:spPr>
          <a:xfrm>
            <a:off x="908969" y="2495348"/>
            <a:ext cx="11490484" cy="4163543"/>
          </a:xfrm>
        </p:spPr>
        <p:txBody>
          <a:bodyPr anchor="b"/>
          <a:lstStyle>
            <a:lvl1pPr>
              <a:defRPr sz="6556"/>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8CA8986-6B18-42F0-8501-6F67D5332502}"/>
              </a:ext>
            </a:extLst>
          </p:cNvPr>
          <p:cNvSpPr>
            <a:spLocks noGrp="1"/>
          </p:cNvSpPr>
          <p:nvPr>
            <p:ph type="body" idx="1"/>
          </p:nvPr>
        </p:nvSpPr>
        <p:spPr>
          <a:xfrm>
            <a:off x="908969" y="6698280"/>
            <a:ext cx="11490484" cy="2189509"/>
          </a:xfrm>
        </p:spPr>
        <p:txBody>
          <a:bodyPr/>
          <a:lstStyle>
            <a:lvl1pPr marL="0" indent="0">
              <a:buNone/>
              <a:defRPr sz="2622">
                <a:solidFill>
                  <a:schemeClr val="tx1">
                    <a:tint val="75000"/>
                  </a:schemeClr>
                </a:solidFill>
              </a:defRPr>
            </a:lvl1pPr>
            <a:lvl2pPr marL="499582" indent="0">
              <a:buNone/>
              <a:defRPr sz="2185">
                <a:solidFill>
                  <a:schemeClr val="tx1">
                    <a:tint val="75000"/>
                  </a:schemeClr>
                </a:solidFill>
              </a:defRPr>
            </a:lvl2pPr>
            <a:lvl3pPr marL="999165" indent="0">
              <a:buNone/>
              <a:defRPr sz="1967">
                <a:solidFill>
                  <a:schemeClr val="tx1">
                    <a:tint val="75000"/>
                  </a:schemeClr>
                </a:solidFill>
              </a:defRPr>
            </a:lvl3pPr>
            <a:lvl4pPr marL="1498747" indent="0">
              <a:buNone/>
              <a:defRPr sz="1748">
                <a:solidFill>
                  <a:schemeClr val="tx1">
                    <a:tint val="75000"/>
                  </a:schemeClr>
                </a:solidFill>
              </a:defRPr>
            </a:lvl4pPr>
            <a:lvl5pPr marL="1998330" indent="0">
              <a:buNone/>
              <a:defRPr sz="1748">
                <a:solidFill>
                  <a:schemeClr val="tx1">
                    <a:tint val="75000"/>
                  </a:schemeClr>
                </a:solidFill>
              </a:defRPr>
            </a:lvl5pPr>
            <a:lvl6pPr marL="2497912" indent="0">
              <a:buNone/>
              <a:defRPr sz="1748">
                <a:solidFill>
                  <a:schemeClr val="tx1">
                    <a:tint val="75000"/>
                  </a:schemeClr>
                </a:solidFill>
              </a:defRPr>
            </a:lvl6pPr>
            <a:lvl7pPr marL="2997495" indent="0">
              <a:buNone/>
              <a:defRPr sz="1748">
                <a:solidFill>
                  <a:schemeClr val="tx1">
                    <a:tint val="75000"/>
                  </a:schemeClr>
                </a:solidFill>
              </a:defRPr>
            </a:lvl7pPr>
            <a:lvl8pPr marL="3497077" indent="0">
              <a:buNone/>
              <a:defRPr sz="1748">
                <a:solidFill>
                  <a:schemeClr val="tx1">
                    <a:tint val="75000"/>
                  </a:schemeClr>
                </a:solidFill>
              </a:defRPr>
            </a:lvl8pPr>
            <a:lvl9pPr marL="3996660" indent="0">
              <a:buNone/>
              <a:defRPr sz="1748">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E9B231-1BE7-4FA3-A004-BAB33A49F6C7}"/>
              </a:ext>
            </a:extLst>
          </p:cNvPr>
          <p:cNvSpPr>
            <a:spLocks noGrp="1"/>
          </p:cNvSpPr>
          <p:nvPr>
            <p:ph type="dt" sz="half" idx="10"/>
          </p:nvPr>
        </p:nvSpPr>
        <p:spPr/>
        <p:txBody>
          <a:bodyPr/>
          <a:lstStyle/>
          <a:p>
            <a:fld id="{38899828-7075-4D6A-B099-228B6BE1525A}" type="datetimeFigureOut">
              <a:rPr lang="en-AU" smtClean="0"/>
              <a:t>17/09/2018</a:t>
            </a:fld>
            <a:endParaRPr lang="en-AU"/>
          </a:p>
        </p:txBody>
      </p:sp>
      <p:sp>
        <p:nvSpPr>
          <p:cNvPr id="5" name="Footer Placeholder 4">
            <a:extLst>
              <a:ext uri="{FF2B5EF4-FFF2-40B4-BE49-F238E27FC236}">
                <a16:creationId xmlns:a16="http://schemas.microsoft.com/office/drawing/2014/main" id="{8F0F5640-7AD5-4F13-8C48-8DDC1C1891C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BD355E4-A773-4535-BA69-27F4EFC62BDC}"/>
              </a:ext>
            </a:extLst>
          </p:cNvPr>
          <p:cNvSpPr>
            <a:spLocks noGrp="1"/>
          </p:cNvSpPr>
          <p:nvPr>
            <p:ph type="sldNum" sz="quarter" idx="12"/>
          </p:nvPr>
        </p:nvSpPr>
        <p:spPr/>
        <p:txBody>
          <a:bodyPr/>
          <a:lstStyle/>
          <a:p>
            <a:fld id="{AE41EA6A-F0EA-4B72-B2DB-DC7575E09BB7}" type="slidenum">
              <a:rPr lang="en-AU" smtClean="0"/>
              <a:t>‹#›</a:t>
            </a:fld>
            <a:endParaRPr lang="en-AU"/>
          </a:p>
        </p:txBody>
      </p:sp>
    </p:spTree>
    <p:extLst>
      <p:ext uri="{BB962C8B-B14F-4D97-AF65-F5344CB8AC3E}">
        <p14:creationId xmlns:p14="http://schemas.microsoft.com/office/powerpoint/2010/main" val="2870210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2377-A503-44AE-9732-FF91C8325F6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184AE37-92A9-4123-BFAC-A7662622AC6F}"/>
              </a:ext>
            </a:extLst>
          </p:cNvPr>
          <p:cNvSpPr>
            <a:spLocks noGrp="1"/>
          </p:cNvSpPr>
          <p:nvPr>
            <p:ph sz="half" idx="1"/>
          </p:nvPr>
        </p:nvSpPr>
        <p:spPr>
          <a:xfrm>
            <a:off x="915908" y="2664483"/>
            <a:ext cx="5661978" cy="6350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A18B20C-94BF-44DD-B641-E1045573F708}"/>
              </a:ext>
            </a:extLst>
          </p:cNvPr>
          <p:cNvSpPr>
            <a:spLocks noGrp="1"/>
          </p:cNvSpPr>
          <p:nvPr>
            <p:ph sz="half" idx="2"/>
          </p:nvPr>
        </p:nvSpPr>
        <p:spPr>
          <a:xfrm>
            <a:off x="6744414" y="2664483"/>
            <a:ext cx="5661978" cy="6350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CB9BC5D-2A6F-48FA-8613-E3080AA86FB6}"/>
              </a:ext>
            </a:extLst>
          </p:cNvPr>
          <p:cNvSpPr>
            <a:spLocks noGrp="1"/>
          </p:cNvSpPr>
          <p:nvPr>
            <p:ph type="dt" sz="half" idx="10"/>
          </p:nvPr>
        </p:nvSpPr>
        <p:spPr/>
        <p:txBody>
          <a:bodyPr/>
          <a:lstStyle/>
          <a:p>
            <a:fld id="{38899828-7075-4D6A-B099-228B6BE1525A}" type="datetimeFigureOut">
              <a:rPr lang="en-AU" smtClean="0"/>
              <a:t>17/09/2018</a:t>
            </a:fld>
            <a:endParaRPr lang="en-AU"/>
          </a:p>
        </p:txBody>
      </p:sp>
      <p:sp>
        <p:nvSpPr>
          <p:cNvPr id="6" name="Footer Placeholder 5">
            <a:extLst>
              <a:ext uri="{FF2B5EF4-FFF2-40B4-BE49-F238E27FC236}">
                <a16:creationId xmlns:a16="http://schemas.microsoft.com/office/drawing/2014/main" id="{4383CF76-173E-4DF1-B015-770C0AE7856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1E74F40-D7B9-4588-90B3-E4AEF1FCB537}"/>
              </a:ext>
            </a:extLst>
          </p:cNvPr>
          <p:cNvSpPr>
            <a:spLocks noGrp="1"/>
          </p:cNvSpPr>
          <p:nvPr>
            <p:ph type="sldNum" sz="quarter" idx="12"/>
          </p:nvPr>
        </p:nvSpPr>
        <p:spPr/>
        <p:txBody>
          <a:bodyPr/>
          <a:lstStyle/>
          <a:p>
            <a:fld id="{AE41EA6A-F0EA-4B72-B2DB-DC7575E09BB7}" type="slidenum">
              <a:rPr lang="en-AU" smtClean="0"/>
              <a:t>‹#›</a:t>
            </a:fld>
            <a:endParaRPr lang="en-AU"/>
          </a:p>
        </p:txBody>
      </p:sp>
    </p:spTree>
    <p:extLst>
      <p:ext uri="{BB962C8B-B14F-4D97-AF65-F5344CB8AC3E}">
        <p14:creationId xmlns:p14="http://schemas.microsoft.com/office/powerpoint/2010/main" val="1983758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BEFC6-48A7-4D34-86E5-B027A3BB1227}"/>
              </a:ext>
            </a:extLst>
          </p:cNvPr>
          <p:cNvSpPr>
            <a:spLocks noGrp="1"/>
          </p:cNvSpPr>
          <p:nvPr>
            <p:ph type="title"/>
          </p:nvPr>
        </p:nvSpPr>
        <p:spPr>
          <a:xfrm>
            <a:off x="917643" y="532897"/>
            <a:ext cx="11490484" cy="1934647"/>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9661EA7-B391-46C8-AA0B-A3953460013E}"/>
              </a:ext>
            </a:extLst>
          </p:cNvPr>
          <p:cNvSpPr>
            <a:spLocks noGrp="1"/>
          </p:cNvSpPr>
          <p:nvPr>
            <p:ph type="body" idx="1"/>
          </p:nvPr>
        </p:nvSpPr>
        <p:spPr>
          <a:xfrm>
            <a:off x="917644" y="2453642"/>
            <a:ext cx="5635957" cy="1202492"/>
          </a:xfrm>
        </p:spPr>
        <p:txBody>
          <a:bodyPr anchor="b"/>
          <a:lstStyle>
            <a:lvl1pPr marL="0" indent="0">
              <a:buNone/>
              <a:defRPr sz="2622" b="1"/>
            </a:lvl1pPr>
            <a:lvl2pPr marL="499582" indent="0">
              <a:buNone/>
              <a:defRPr sz="2185" b="1"/>
            </a:lvl2pPr>
            <a:lvl3pPr marL="999165" indent="0">
              <a:buNone/>
              <a:defRPr sz="1967" b="1"/>
            </a:lvl3pPr>
            <a:lvl4pPr marL="1498747" indent="0">
              <a:buNone/>
              <a:defRPr sz="1748" b="1"/>
            </a:lvl4pPr>
            <a:lvl5pPr marL="1998330" indent="0">
              <a:buNone/>
              <a:defRPr sz="1748" b="1"/>
            </a:lvl5pPr>
            <a:lvl6pPr marL="2497912" indent="0">
              <a:buNone/>
              <a:defRPr sz="1748" b="1"/>
            </a:lvl6pPr>
            <a:lvl7pPr marL="2997495" indent="0">
              <a:buNone/>
              <a:defRPr sz="1748" b="1"/>
            </a:lvl7pPr>
            <a:lvl8pPr marL="3497077" indent="0">
              <a:buNone/>
              <a:defRPr sz="1748" b="1"/>
            </a:lvl8pPr>
            <a:lvl9pPr marL="3996660" indent="0">
              <a:buNone/>
              <a:defRPr sz="1748" b="1"/>
            </a:lvl9pPr>
          </a:lstStyle>
          <a:p>
            <a:pPr lvl="0"/>
            <a:r>
              <a:rPr lang="en-US"/>
              <a:t>Edit Master text styles</a:t>
            </a:r>
          </a:p>
        </p:txBody>
      </p:sp>
      <p:sp>
        <p:nvSpPr>
          <p:cNvPr id="4" name="Content Placeholder 3">
            <a:extLst>
              <a:ext uri="{FF2B5EF4-FFF2-40B4-BE49-F238E27FC236}">
                <a16:creationId xmlns:a16="http://schemas.microsoft.com/office/drawing/2014/main" id="{DCC359A0-5D10-4CB0-8B7C-C2DED1E1E3F8}"/>
              </a:ext>
            </a:extLst>
          </p:cNvPr>
          <p:cNvSpPr>
            <a:spLocks noGrp="1"/>
          </p:cNvSpPr>
          <p:nvPr>
            <p:ph sz="half" idx="2"/>
          </p:nvPr>
        </p:nvSpPr>
        <p:spPr>
          <a:xfrm>
            <a:off x="917644" y="3656134"/>
            <a:ext cx="5635957" cy="53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7662FAA-6126-4340-8358-CED617A6F072}"/>
              </a:ext>
            </a:extLst>
          </p:cNvPr>
          <p:cNvSpPr>
            <a:spLocks noGrp="1"/>
          </p:cNvSpPr>
          <p:nvPr>
            <p:ph type="body" sz="quarter" idx="3"/>
          </p:nvPr>
        </p:nvSpPr>
        <p:spPr>
          <a:xfrm>
            <a:off x="6744414" y="2453642"/>
            <a:ext cx="5663713" cy="1202492"/>
          </a:xfrm>
        </p:spPr>
        <p:txBody>
          <a:bodyPr anchor="b"/>
          <a:lstStyle>
            <a:lvl1pPr marL="0" indent="0">
              <a:buNone/>
              <a:defRPr sz="2622" b="1"/>
            </a:lvl1pPr>
            <a:lvl2pPr marL="499582" indent="0">
              <a:buNone/>
              <a:defRPr sz="2185" b="1"/>
            </a:lvl2pPr>
            <a:lvl3pPr marL="999165" indent="0">
              <a:buNone/>
              <a:defRPr sz="1967" b="1"/>
            </a:lvl3pPr>
            <a:lvl4pPr marL="1498747" indent="0">
              <a:buNone/>
              <a:defRPr sz="1748" b="1"/>
            </a:lvl4pPr>
            <a:lvl5pPr marL="1998330" indent="0">
              <a:buNone/>
              <a:defRPr sz="1748" b="1"/>
            </a:lvl5pPr>
            <a:lvl6pPr marL="2497912" indent="0">
              <a:buNone/>
              <a:defRPr sz="1748" b="1"/>
            </a:lvl6pPr>
            <a:lvl7pPr marL="2997495" indent="0">
              <a:buNone/>
              <a:defRPr sz="1748" b="1"/>
            </a:lvl7pPr>
            <a:lvl8pPr marL="3497077" indent="0">
              <a:buNone/>
              <a:defRPr sz="1748" b="1"/>
            </a:lvl8pPr>
            <a:lvl9pPr marL="3996660" indent="0">
              <a:buNone/>
              <a:defRPr sz="1748" b="1"/>
            </a:lvl9pPr>
          </a:lstStyle>
          <a:p>
            <a:pPr lvl="0"/>
            <a:r>
              <a:rPr lang="en-US"/>
              <a:t>Edit Master text styles</a:t>
            </a:r>
          </a:p>
        </p:txBody>
      </p:sp>
      <p:sp>
        <p:nvSpPr>
          <p:cNvPr id="6" name="Content Placeholder 5">
            <a:extLst>
              <a:ext uri="{FF2B5EF4-FFF2-40B4-BE49-F238E27FC236}">
                <a16:creationId xmlns:a16="http://schemas.microsoft.com/office/drawing/2014/main" id="{6A84F4E3-52C0-4C0E-9737-BC8604BB06C3}"/>
              </a:ext>
            </a:extLst>
          </p:cNvPr>
          <p:cNvSpPr>
            <a:spLocks noGrp="1"/>
          </p:cNvSpPr>
          <p:nvPr>
            <p:ph sz="quarter" idx="4"/>
          </p:nvPr>
        </p:nvSpPr>
        <p:spPr>
          <a:xfrm>
            <a:off x="6744414" y="3656134"/>
            <a:ext cx="5663713" cy="53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47FCAA3-D4C9-428B-AD59-58BF6CDFF48C}"/>
              </a:ext>
            </a:extLst>
          </p:cNvPr>
          <p:cNvSpPr>
            <a:spLocks noGrp="1"/>
          </p:cNvSpPr>
          <p:nvPr>
            <p:ph type="dt" sz="half" idx="10"/>
          </p:nvPr>
        </p:nvSpPr>
        <p:spPr/>
        <p:txBody>
          <a:bodyPr/>
          <a:lstStyle/>
          <a:p>
            <a:fld id="{38899828-7075-4D6A-B099-228B6BE1525A}" type="datetimeFigureOut">
              <a:rPr lang="en-AU" smtClean="0"/>
              <a:t>17/09/2018</a:t>
            </a:fld>
            <a:endParaRPr lang="en-AU"/>
          </a:p>
        </p:txBody>
      </p:sp>
      <p:sp>
        <p:nvSpPr>
          <p:cNvPr id="8" name="Footer Placeholder 7">
            <a:extLst>
              <a:ext uri="{FF2B5EF4-FFF2-40B4-BE49-F238E27FC236}">
                <a16:creationId xmlns:a16="http://schemas.microsoft.com/office/drawing/2014/main" id="{A35888EB-1FD3-45F8-A0FD-4A1215A2594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1775984-A029-418D-AB6B-A556AE2FF73A}"/>
              </a:ext>
            </a:extLst>
          </p:cNvPr>
          <p:cNvSpPr>
            <a:spLocks noGrp="1"/>
          </p:cNvSpPr>
          <p:nvPr>
            <p:ph type="sldNum" sz="quarter" idx="12"/>
          </p:nvPr>
        </p:nvSpPr>
        <p:spPr/>
        <p:txBody>
          <a:bodyPr/>
          <a:lstStyle/>
          <a:p>
            <a:fld id="{AE41EA6A-F0EA-4B72-B2DB-DC7575E09BB7}" type="slidenum">
              <a:rPr lang="en-AU" smtClean="0"/>
              <a:t>‹#›</a:t>
            </a:fld>
            <a:endParaRPr lang="en-AU"/>
          </a:p>
        </p:txBody>
      </p:sp>
    </p:spTree>
    <p:extLst>
      <p:ext uri="{BB962C8B-B14F-4D97-AF65-F5344CB8AC3E}">
        <p14:creationId xmlns:p14="http://schemas.microsoft.com/office/powerpoint/2010/main" val="1148849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E57B-BCE6-40DF-AF75-B7274670028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60FEE82-FF89-4C82-8774-B4FC45923F29}"/>
              </a:ext>
            </a:extLst>
          </p:cNvPr>
          <p:cNvSpPr>
            <a:spLocks noGrp="1"/>
          </p:cNvSpPr>
          <p:nvPr>
            <p:ph type="dt" sz="half" idx="10"/>
          </p:nvPr>
        </p:nvSpPr>
        <p:spPr/>
        <p:txBody>
          <a:bodyPr/>
          <a:lstStyle/>
          <a:p>
            <a:fld id="{38899828-7075-4D6A-B099-228B6BE1525A}" type="datetimeFigureOut">
              <a:rPr lang="en-AU" smtClean="0"/>
              <a:t>17/09/2018</a:t>
            </a:fld>
            <a:endParaRPr lang="en-AU"/>
          </a:p>
        </p:txBody>
      </p:sp>
      <p:sp>
        <p:nvSpPr>
          <p:cNvPr id="4" name="Footer Placeholder 3">
            <a:extLst>
              <a:ext uri="{FF2B5EF4-FFF2-40B4-BE49-F238E27FC236}">
                <a16:creationId xmlns:a16="http://schemas.microsoft.com/office/drawing/2014/main" id="{70CEA98C-773D-4EF9-967E-770684BF491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56F61C7-4269-4B39-BE89-F14385103957}"/>
              </a:ext>
            </a:extLst>
          </p:cNvPr>
          <p:cNvSpPr>
            <a:spLocks noGrp="1"/>
          </p:cNvSpPr>
          <p:nvPr>
            <p:ph type="sldNum" sz="quarter" idx="12"/>
          </p:nvPr>
        </p:nvSpPr>
        <p:spPr/>
        <p:txBody>
          <a:bodyPr/>
          <a:lstStyle/>
          <a:p>
            <a:fld id="{AE41EA6A-F0EA-4B72-B2DB-DC7575E09BB7}" type="slidenum">
              <a:rPr lang="en-AU" smtClean="0"/>
              <a:t>‹#›</a:t>
            </a:fld>
            <a:endParaRPr lang="en-AU"/>
          </a:p>
        </p:txBody>
      </p:sp>
    </p:spTree>
    <p:extLst>
      <p:ext uri="{BB962C8B-B14F-4D97-AF65-F5344CB8AC3E}">
        <p14:creationId xmlns:p14="http://schemas.microsoft.com/office/powerpoint/2010/main" val="866132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A70D8B-1653-4140-A47F-0877057D7139}"/>
              </a:ext>
            </a:extLst>
          </p:cNvPr>
          <p:cNvSpPr>
            <a:spLocks noGrp="1"/>
          </p:cNvSpPr>
          <p:nvPr>
            <p:ph type="dt" sz="half" idx="10"/>
          </p:nvPr>
        </p:nvSpPr>
        <p:spPr/>
        <p:txBody>
          <a:bodyPr/>
          <a:lstStyle/>
          <a:p>
            <a:fld id="{38899828-7075-4D6A-B099-228B6BE1525A}" type="datetimeFigureOut">
              <a:rPr lang="en-AU" smtClean="0"/>
              <a:t>17/09/2018</a:t>
            </a:fld>
            <a:endParaRPr lang="en-AU"/>
          </a:p>
        </p:txBody>
      </p:sp>
      <p:sp>
        <p:nvSpPr>
          <p:cNvPr id="3" name="Footer Placeholder 2">
            <a:extLst>
              <a:ext uri="{FF2B5EF4-FFF2-40B4-BE49-F238E27FC236}">
                <a16:creationId xmlns:a16="http://schemas.microsoft.com/office/drawing/2014/main" id="{ADAC18B4-8ADC-4485-AE5C-4395069DAFA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A288F03-F2A6-4359-ACB7-325E19359899}"/>
              </a:ext>
            </a:extLst>
          </p:cNvPr>
          <p:cNvSpPr>
            <a:spLocks noGrp="1"/>
          </p:cNvSpPr>
          <p:nvPr>
            <p:ph type="sldNum" sz="quarter" idx="12"/>
          </p:nvPr>
        </p:nvSpPr>
        <p:spPr/>
        <p:txBody>
          <a:bodyPr/>
          <a:lstStyle/>
          <a:p>
            <a:fld id="{AE41EA6A-F0EA-4B72-B2DB-DC7575E09BB7}" type="slidenum">
              <a:rPr lang="en-AU" smtClean="0"/>
              <a:t>‹#›</a:t>
            </a:fld>
            <a:endParaRPr lang="en-AU"/>
          </a:p>
        </p:txBody>
      </p:sp>
    </p:spTree>
    <p:extLst>
      <p:ext uri="{BB962C8B-B14F-4D97-AF65-F5344CB8AC3E}">
        <p14:creationId xmlns:p14="http://schemas.microsoft.com/office/powerpoint/2010/main" val="2840330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71E86-44BE-456A-96B8-6E6C358D5325}"/>
              </a:ext>
            </a:extLst>
          </p:cNvPr>
          <p:cNvSpPr>
            <a:spLocks noGrp="1"/>
          </p:cNvSpPr>
          <p:nvPr>
            <p:ph type="title"/>
          </p:nvPr>
        </p:nvSpPr>
        <p:spPr>
          <a:xfrm>
            <a:off x="917644" y="667279"/>
            <a:ext cx="4296788" cy="2335477"/>
          </a:xfrm>
        </p:spPr>
        <p:txBody>
          <a:bodyPr anchor="b"/>
          <a:lstStyle>
            <a:lvl1pPr>
              <a:defRPr sz="3497"/>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F9319FE-2C6A-406B-8139-139ABE665816}"/>
              </a:ext>
            </a:extLst>
          </p:cNvPr>
          <p:cNvSpPr>
            <a:spLocks noGrp="1"/>
          </p:cNvSpPr>
          <p:nvPr>
            <p:ph idx="1"/>
          </p:nvPr>
        </p:nvSpPr>
        <p:spPr>
          <a:xfrm>
            <a:off x="5663713" y="1441138"/>
            <a:ext cx="6744414" cy="7113011"/>
          </a:xfrm>
        </p:spPr>
        <p:txBody>
          <a:bodyPr/>
          <a:lstStyle>
            <a:lvl1pPr>
              <a:defRPr sz="3497"/>
            </a:lvl1pPr>
            <a:lvl2pPr>
              <a:defRPr sz="3060"/>
            </a:lvl2pPr>
            <a:lvl3pPr>
              <a:defRPr sz="2622"/>
            </a:lvl3pPr>
            <a:lvl4pPr>
              <a:defRPr sz="2185"/>
            </a:lvl4pPr>
            <a:lvl5pPr>
              <a:defRPr sz="2185"/>
            </a:lvl5pPr>
            <a:lvl6pPr>
              <a:defRPr sz="2185"/>
            </a:lvl6pPr>
            <a:lvl7pPr>
              <a:defRPr sz="2185"/>
            </a:lvl7pPr>
            <a:lvl8pPr>
              <a:defRPr sz="2185"/>
            </a:lvl8pPr>
            <a:lvl9pPr>
              <a:defRPr sz="218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CF57060-6275-4C39-99B3-98DB0AC94A47}"/>
              </a:ext>
            </a:extLst>
          </p:cNvPr>
          <p:cNvSpPr>
            <a:spLocks noGrp="1"/>
          </p:cNvSpPr>
          <p:nvPr>
            <p:ph type="body" sz="half" idx="2"/>
          </p:nvPr>
        </p:nvSpPr>
        <p:spPr>
          <a:xfrm>
            <a:off x="917644" y="3002756"/>
            <a:ext cx="4296788" cy="5562978"/>
          </a:xfrm>
        </p:spPr>
        <p:txBody>
          <a:bodyPr/>
          <a:lstStyle>
            <a:lvl1pPr marL="0" indent="0">
              <a:buNone/>
              <a:defRPr sz="1748"/>
            </a:lvl1pPr>
            <a:lvl2pPr marL="499582" indent="0">
              <a:buNone/>
              <a:defRPr sz="1530"/>
            </a:lvl2pPr>
            <a:lvl3pPr marL="999165" indent="0">
              <a:buNone/>
              <a:defRPr sz="1311"/>
            </a:lvl3pPr>
            <a:lvl4pPr marL="1498747" indent="0">
              <a:buNone/>
              <a:defRPr sz="1093"/>
            </a:lvl4pPr>
            <a:lvl5pPr marL="1998330" indent="0">
              <a:buNone/>
              <a:defRPr sz="1093"/>
            </a:lvl5pPr>
            <a:lvl6pPr marL="2497912" indent="0">
              <a:buNone/>
              <a:defRPr sz="1093"/>
            </a:lvl6pPr>
            <a:lvl7pPr marL="2997495" indent="0">
              <a:buNone/>
              <a:defRPr sz="1093"/>
            </a:lvl7pPr>
            <a:lvl8pPr marL="3497077" indent="0">
              <a:buNone/>
              <a:defRPr sz="1093"/>
            </a:lvl8pPr>
            <a:lvl9pPr marL="3996660" indent="0">
              <a:buNone/>
              <a:defRPr sz="1093"/>
            </a:lvl9pPr>
          </a:lstStyle>
          <a:p>
            <a:pPr lvl="0"/>
            <a:r>
              <a:rPr lang="en-US"/>
              <a:t>Edit Master text styles</a:t>
            </a:r>
          </a:p>
        </p:txBody>
      </p:sp>
      <p:sp>
        <p:nvSpPr>
          <p:cNvPr id="5" name="Date Placeholder 4">
            <a:extLst>
              <a:ext uri="{FF2B5EF4-FFF2-40B4-BE49-F238E27FC236}">
                <a16:creationId xmlns:a16="http://schemas.microsoft.com/office/drawing/2014/main" id="{BC38AECD-9A65-4D08-83FC-FB9895DC5BAF}"/>
              </a:ext>
            </a:extLst>
          </p:cNvPr>
          <p:cNvSpPr>
            <a:spLocks noGrp="1"/>
          </p:cNvSpPr>
          <p:nvPr>
            <p:ph type="dt" sz="half" idx="10"/>
          </p:nvPr>
        </p:nvSpPr>
        <p:spPr/>
        <p:txBody>
          <a:bodyPr/>
          <a:lstStyle/>
          <a:p>
            <a:fld id="{38899828-7075-4D6A-B099-228B6BE1525A}" type="datetimeFigureOut">
              <a:rPr lang="en-AU" smtClean="0"/>
              <a:t>17/09/2018</a:t>
            </a:fld>
            <a:endParaRPr lang="en-AU"/>
          </a:p>
        </p:txBody>
      </p:sp>
      <p:sp>
        <p:nvSpPr>
          <p:cNvPr id="6" name="Footer Placeholder 5">
            <a:extLst>
              <a:ext uri="{FF2B5EF4-FFF2-40B4-BE49-F238E27FC236}">
                <a16:creationId xmlns:a16="http://schemas.microsoft.com/office/drawing/2014/main" id="{09DAAC82-2F5F-4E37-B0DF-F7A6AB03580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EA2605D-44EA-4387-AD1D-6969DAC661F2}"/>
              </a:ext>
            </a:extLst>
          </p:cNvPr>
          <p:cNvSpPr>
            <a:spLocks noGrp="1"/>
          </p:cNvSpPr>
          <p:nvPr>
            <p:ph type="sldNum" sz="quarter" idx="12"/>
          </p:nvPr>
        </p:nvSpPr>
        <p:spPr/>
        <p:txBody>
          <a:bodyPr/>
          <a:lstStyle/>
          <a:p>
            <a:fld id="{AE41EA6A-F0EA-4B72-B2DB-DC7575E09BB7}" type="slidenum">
              <a:rPr lang="en-AU" smtClean="0"/>
              <a:t>‹#›</a:t>
            </a:fld>
            <a:endParaRPr lang="en-AU"/>
          </a:p>
        </p:txBody>
      </p:sp>
    </p:spTree>
    <p:extLst>
      <p:ext uri="{BB962C8B-B14F-4D97-AF65-F5344CB8AC3E}">
        <p14:creationId xmlns:p14="http://schemas.microsoft.com/office/powerpoint/2010/main" val="3537712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033F-9873-4B52-95DD-CE77429D6D26}"/>
              </a:ext>
            </a:extLst>
          </p:cNvPr>
          <p:cNvSpPr>
            <a:spLocks noGrp="1"/>
          </p:cNvSpPr>
          <p:nvPr>
            <p:ph type="title"/>
          </p:nvPr>
        </p:nvSpPr>
        <p:spPr>
          <a:xfrm>
            <a:off x="917644" y="667279"/>
            <a:ext cx="4296788" cy="2335477"/>
          </a:xfrm>
        </p:spPr>
        <p:txBody>
          <a:bodyPr anchor="b"/>
          <a:lstStyle>
            <a:lvl1pPr>
              <a:defRPr sz="3497"/>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FBD250B-187B-48A3-8ACE-D5DD11D0A480}"/>
              </a:ext>
            </a:extLst>
          </p:cNvPr>
          <p:cNvSpPr>
            <a:spLocks noGrp="1"/>
          </p:cNvSpPr>
          <p:nvPr>
            <p:ph type="pic" idx="1"/>
          </p:nvPr>
        </p:nvSpPr>
        <p:spPr>
          <a:xfrm>
            <a:off x="5663713" y="1441138"/>
            <a:ext cx="6744414" cy="7113011"/>
          </a:xfrm>
        </p:spPr>
        <p:txBody>
          <a:bodyPr/>
          <a:lstStyle>
            <a:lvl1pPr marL="0" indent="0">
              <a:buNone/>
              <a:defRPr sz="3497"/>
            </a:lvl1pPr>
            <a:lvl2pPr marL="499582" indent="0">
              <a:buNone/>
              <a:defRPr sz="3060"/>
            </a:lvl2pPr>
            <a:lvl3pPr marL="999165" indent="0">
              <a:buNone/>
              <a:defRPr sz="2622"/>
            </a:lvl3pPr>
            <a:lvl4pPr marL="1498747" indent="0">
              <a:buNone/>
              <a:defRPr sz="2185"/>
            </a:lvl4pPr>
            <a:lvl5pPr marL="1998330" indent="0">
              <a:buNone/>
              <a:defRPr sz="2185"/>
            </a:lvl5pPr>
            <a:lvl6pPr marL="2497912" indent="0">
              <a:buNone/>
              <a:defRPr sz="2185"/>
            </a:lvl6pPr>
            <a:lvl7pPr marL="2997495" indent="0">
              <a:buNone/>
              <a:defRPr sz="2185"/>
            </a:lvl7pPr>
            <a:lvl8pPr marL="3497077" indent="0">
              <a:buNone/>
              <a:defRPr sz="2185"/>
            </a:lvl8pPr>
            <a:lvl9pPr marL="3996660" indent="0">
              <a:buNone/>
              <a:defRPr sz="2185"/>
            </a:lvl9pPr>
          </a:lstStyle>
          <a:p>
            <a:endParaRPr lang="en-AU"/>
          </a:p>
        </p:txBody>
      </p:sp>
      <p:sp>
        <p:nvSpPr>
          <p:cNvPr id="4" name="Text Placeholder 3">
            <a:extLst>
              <a:ext uri="{FF2B5EF4-FFF2-40B4-BE49-F238E27FC236}">
                <a16:creationId xmlns:a16="http://schemas.microsoft.com/office/drawing/2014/main" id="{56F7705C-0B09-4F35-850A-7D6928124319}"/>
              </a:ext>
            </a:extLst>
          </p:cNvPr>
          <p:cNvSpPr>
            <a:spLocks noGrp="1"/>
          </p:cNvSpPr>
          <p:nvPr>
            <p:ph type="body" sz="half" idx="2"/>
          </p:nvPr>
        </p:nvSpPr>
        <p:spPr>
          <a:xfrm>
            <a:off x="917644" y="3002756"/>
            <a:ext cx="4296788" cy="5562978"/>
          </a:xfrm>
        </p:spPr>
        <p:txBody>
          <a:bodyPr/>
          <a:lstStyle>
            <a:lvl1pPr marL="0" indent="0">
              <a:buNone/>
              <a:defRPr sz="1748"/>
            </a:lvl1pPr>
            <a:lvl2pPr marL="499582" indent="0">
              <a:buNone/>
              <a:defRPr sz="1530"/>
            </a:lvl2pPr>
            <a:lvl3pPr marL="999165" indent="0">
              <a:buNone/>
              <a:defRPr sz="1311"/>
            </a:lvl3pPr>
            <a:lvl4pPr marL="1498747" indent="0">
              <a:buNone/>
              <a:defRPr sz="1093"/>
            </a:lvl4pPr>
            <a:lvl5pPr marL="1998330" indent="0">
              <a:buNone/>
              <a:defRPr sz="1093"/>
            </a:lvl5pPr>
            <a:lvl6pPr marL="2497912" indent="0">
              <a:buNone/>
              <a:defRPr sz="1093"/>
            </a:lvl6pPr>
            <a:lvl7pPr marL="2997495" indent="0">
              <a:buNone/>
              <a:defRPr sz="1093"/>
            </a:lvl7pPr>
            <a:lvl8pPr marL="3497077" indent="0">
              <a:buNone/>
              <a:defRPr sz="1093"/>
            </a:lvl8pPr>
            <a:lvl9pPr marL="3996660" indent="0">
              <a:buNone/>
              <a:defRPr sz="1093"/>
            </a:lvl9pPr>
          </a:lstStyle>
          <a:p>
            <a:pPr lvl="0"/>
            <a:r>
              <a:rPr lang="en-US"/>
              <a:t>Edit Master text styles</a:t>
            </a:r>
          </a:p>
        </p:txBody>
      </p:sp>
      <p:sp>
        <p:nvSpPr>
          <p:cNvPr id="5" name="Date Placeholder 4">
            <a:extLst>
              <a:ext uri="{FF2B5EF4-FFF2-40B4-BE49-F238E27FC236}">
                <a16:creationId xmlns:a16="http://schemas.microsoft.com/office/drawing/2014/main" id="{8963232D-2DDC-4971-A87A-12EF8FD9C62B}"/>
              </a:ext>
            </a:extLst>
          </p:cNvPr>
          <p:cNvSpPr>
            <a:spLocks noGrp="1"/>
          </p:cNvSpPr>
          <p:nvPr>
            <p:ph type="dt" sz="half" idx="10"/>
          </p:nvPr>
        </p:nvSpPr>
        <p:spPr/>
        <p:txBody>
          <a:bodyPr/>
          <a:lstStyle/>
          <a:p>
            <a:fld id="{38899828-7075-4D6A-B099-228B6BE1525A}" type="datetimeFigureOut">
              <a:rPr lang="en-AU" smtClean="0"/>
              <a:t>17/09/2018</a:t>
            </a:fld>
            <a:endParaRPr lang="en-AU"/>
          </a:p>
        </p:txBody>
      </p:sp>
      <p:sp>
        <p:nvSpPr>
          <p:cNvPr id="6" name="Footer Placeholder 5">
            <a:extLst>
              <a:ext uri="{FF2B5EF4-FFF2-40B4-BE49-F238E27FC236}">
                <a16:creationId xmlns:a16="http://schemas.microsoft.com/office/drawing/2014/main" id="{B89C546A-204D-4BAB-A118-F42A502263F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4B3A473-7353-4EAF-AF7E-2C10B41F0A56}"/>
              </a:ext>
            </a:extLst>
          </p:cNvPr>
          <p:cNvSpPr>
            <a:spLocks noGrp="1"/>
          </p:cNvSpPr>
          <p:nvPr>
            <p:ph type="sldNum" sz="quarter" idx="12"/>
          </p:nvPr>
        </p:nvSpPr>
        <p:spPr/>
        <p:txBody>
          <a:bodyPr/>
          <a:lstStyle/>
          <a:p>
            <a:fld id="{AE41EA6A-F0EA-4B72-B2DB-DC7575E09BB7}" type="slidenum">
              <a:rPr lang="en-AU" smtClean="0"/>
              <a:t>‹#›</a:t>
            </a:fld>
            <a:endParaRPr lang="en-AU"/>
          </a:p>
        </p:txBody>
      </p:sp>
    </p:spTree>
    <p:extLst>
      <p:ext uri="{BB962C8B-B14F-4D97-AF65-F5344CB8AC3E}">
        <p14:creationId xmlns:p14="http://schemas.microsoft.com/office/powerpoint/2010/main" val="196905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52369" y="6431834"/>
            <a:ext cx="11323956" cy="1987935"/>
          </a:xfrm>
        </p:spPr>
        <p:txBody>
          <a:bodyPr anchor="t"/>
          <a:lstStyle>
            <a:lvl1pPr algn="l">
              <a:defRPr sz="6600" b="1" cap="all"/>
            </a:lvl1pPr>
          </a:lstStyle>
          <a:p>
            <a:r>
              <a:rPr lang="de-DE"/>
              <a:t>Titelmasterformat durch Klicken bearbeiten</a:t>
            </a:r>
          </a:p>
        </p:txBody>
      </p:sp>
      <p:sp>
        <p:nvSpPr>
          <p:cNvPr id="3" name="Textplatzhalter 2"/>
          <p:cNvSpPr>
            <a:spLocks noGrp="1"/>
          </p:cNvSpPr>
          <p:nvPr>
            <p:ph type="body" idx="1"/>
          </p:nvPr>
        </p:nvSpPr>
        <p:spPr>
          <a:xfrm>
            <a:off x="1052369" y="4242322"/>
            <a:ext cx="11323956" cy="2189510"/>
          </a:xfrm>
        </p:spPr>
        <p:txBody>
          <a:bodyPr anchor="b"/>
          <a:lstStyle>
            <a:lvl1pPr marL="0" indent="0">
              <a:buNone/>
              <a:defRPr sz="3200">
                <a:solidFill>
                  <a:schemeClr val="tx1">
                    <a:tint val="75000"/>
                  </a:schemeClr>
                </a:solidFill>
              </a:defRPr>
            </a:lvl1pPr>
            <a:lvl2pPr marL="755612" indent="0">
              <a:buNone/>
              <a:defRPr sz="3000">
                <a:solidFill>
                  <a:schemeClr val="tx1">
                    <a:tint val="75000"/>
                  </a:schemeClr>
                </a:solidFill>
              </a:defRPr>
            </a:lvl2pPr>
            <a:lvl3pPr marL="1511224" indent="0">
              <a:buNone/>
              <a:defRPr sz="2600">
                <a:solidFill>
                  <a:schemeClr val="tx1">
                    <a:tint val="75000"/>
                  </a:schemeClr>
                </a:solidFill>
              </a:defRPr>
            </a:lvl3pPr>
            <a:lvl4pPr marL="2266836" indent="0">
              <a:buNone/>
              <a:defRPr sz="2400">
                <a:solidFill>
                  <a:schemeClr val="tx1">
                    <a:tint val="75000"/>
                  </a:schemeClr>
                </a:solidFill>
              </a:defRPr>
            </a:lvl4pPr>
            <a:lvl5pPr marL="3022449" indent="0">
              <a:buNone/>
              <a:defRPr sz="2400">
                <a:solidFill>
                  <a:schemeClr val="tx1">
                    <a:tint val="75000"/>
                  </a:schemeClr>
                </a:solidFill>
              </a:defRPr>
            </a:lvl5pPr>
            <a:lvl6pPr marL="3778060" indent="0">
              <a:buNone/>
              <a:defRPr sz="2400">
                <a:solidFill>
                  <a:schemeClr val="tx1">
                    <a:tint val="75000"/>
                  </a:schemeClr>
                </a:solidFill>
              </a:defRPr>
            </a:lvl6pPr>
            <a:lvl7pPr marL="4533672" indent="0">
              <a:buNone/>
              <a:defRPr sz="2400">
                <a:solidFill>
                  <a:schemeClr val="tx1">
                    <a:tint val="75000"/>
                  </a:schemeClr>
                </a:solidFill>
              </a:defRPr>
            </a:lvl7pPr>
            <a:lvl8pPr marL="5289285" indent="0">
              <a:buNone/>
              <a:defRPr sz="2400">
                <a:solidFill>
                  <a:schemeClr val="tx1">
                    <a:tint val="75000"/>
                  </a:schemeClr>
                </a:solidFill>
              </a:defRPr>
            </a:lvl8pPr>
            <a:lvl9pPr marL="6044896" indent="0">
              <a:buNone/>
              <a:defRPr sz="2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666115" y="9512257"/>
            <a:ext cx="3108537" cy="532897"/>
          </a:xfrm>
          <a:prstGeom prst="rect">
            <a:avLst/>
          </a:prstGeom>
        </p:spPr>
        <p:txBody>
          <a:bodyPr/>
          <a:lstStyle/>
          <a:p>
            <a:fld id="{30934137-8682-45D8-8755-A906D85C3282}" type="datetimeFigureOut">
              <a:rPr lang="de-DE" smtClean="0"/>
              <a:t>17.09.2018</a:t>
            </a:fld>
            <a:endParaRPr lang="de-DE"/>
          </a:p>
        </p:txBody>
      </p:sp>
      <p:sp>
        <p:nvSpPr>
          <p:cNvPr id="5" name="Fußzeilenplatzhalter 4"/>
          <p:cNvSpPr>
            <a:spLocks noGrp="1"/>
          </p:cNvSpPr>
          <p:nvPr>
            <p:ph type="ftr" sz="quarter" idx="11"/>
          </p:nvPr>
        </p:nvSpPr>
        <p:spPr>
          <a:xfrm>
            <a:off x="4551787" y="9512257"/>
            <a:ext cx="4218729" cy="532897"/>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C68367D9-8E7E-4123-95F8-44C4C3C3D64C}" type="slidenum">
              <a:rPr lang="de-DE" smtClean="0"/>
              <a:t>‹#›</a:t>
            </a:fld>
            <a:endParaRPr lang="de-DE"/>
          </a:p>
        </p:txBody>
      </p:sp>
    </p:spTree>
    <p:extLst>
      <p:ext uri="{BB962C8B-B14F-4D97-AF65-F5344CB8AC3E}">
        <p14:creationId xmlns:p14="http://schemas.microsoft.com/office/powerpoint/2010/main" val="1840514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88E2-5C30-4AF9-929F-F1D3ACEE802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EC79417-C0D4-4825-8263-0173F63FEC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C67E22B-177B-4DFD-AA0B-7CA59758B0E8}"/>
              </a:ext>
            </a:extLst>
          </p:cNvPr>
          <p:cNvSpPr>
            <a:spLocks noGrp="1"/>
          </p:cNvSpPr>
          <p:nvPr>
            <p:ph type="dt" sz="half" idx="10"/>
          </p:nvPr>
        </p:nvSpPr>
        <p:spPr/>
        <p:txBody>
          <a:bodyPr/>
          <a:lstStyle/>
          <a:p>
            <a:fld id="{38899828-7075-4D6A-B099-228B6BE1525A}" type="datetimeFigureOut">
              <a:rPr lang="en-AU" smtClean="0"/>
              <a:t>17/09/2018</a:t>
            </a:fld>
            <a:endParaRPr lang="en-AU"/>
          </a:p>
        </p:txBody>
      </p:sp>
      <p:sp>
        <p:nvSpPr>
          <p:cNvPr id="5" name="Footer Placeholder 4">
            <a:extLst>
              <a:ext uri="{FF2B5EF4-FFF2-40B4-BE49-F238E27FC236}">
                <a16:creationId xmlns:a16="http://schemas.microsoft.com/office/drawing/2014/main" id="{FED0CD9A-D3FD-4B90-AB26-BA57FB589E8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1564578-7F57-49F0-A0CD-4D9ED19E40E8}"/>
              </a:ext>
            </a:extLst>
          </p:cNvPr>
          <p:cNvSpPr>
            <a:spLocks noGrp="1"/>
          </p:cNvSpPr>
          <p:nvPr>
            <p:ph type="sldNum" sz="quarter" idx="12"/>
          </p:nvPr>
        </p:nvSpPr>
        <p:spPr/>
        <p:txBody>
          <a:bodyPr/>
          <a:lstStyle/>
          <a:p>
            <a:fld id="{AE41EA6A-F0EA-4B72-B2DB-DC7575E09BB7}" type="slidenum">
              <a:rPr lang="en-AU" smtClean="0"/>
              <a:t>‹#›</a:t>
            </a:fld>
            <a:endParaRPr lang="en-AU"/>
          </a:p>
        </p:txBody>
      </p:sp>
    </p:spTree>
    <p:extLst>
      <p:ext uri="{BB962C8B-B14F-4D97-AF65-F5344CB8AC3E}">
        <p14:creationId xmlns:p14="http://schemas.microsoft.com/office/powerpoint/2010/main" val="2879412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A15CAB-A76E-4DBD-963D-784BFB3C79A4}"/>
              </a:ext>
            </a:extLst>
          </p:cNvPr>
          <p:cNvSpPr>
            <a:spLocks noGrp="1"/>
          </p:cNvSpPr>
          <p:nvPr>
            <p:ph type="title" orient="vert"/>
          </p:nvPr>
        </p:nvSpPr>
        <p:spPr>
          <a:xfrm>
            <a:off x="9533771" y="532897"/>
            <a:ext cx="2872621" cy="8482324"/>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18EC339-CB3D-47F0-8AE3-AE9D0BC35A52}"/>
              </a:ext>
            </a:extLst>
          </p:cNvPr>
          <p:cNvSpPr>
            <a:spLocks noGrp="1"/>
          </p:cNvSpPr>
          <p:nvPr>
            <p:ph type="body" orient="vert" idx="1"/>
          </p:nvPr>
        </p:nvSpPr>
        <p:spPr>
          <a:xfrm>
            <a:off x="915908" y="532897"/>
            <a:ext cx="8451334" cy="84823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73E85FA-4C19-472B-8621-0C0B2AB1C64A}"/>
              </a:ext>
            </a:extLst>
          </p:cNvPr>
          <p:cNvSpPr>
            <a:spLocks noGrp="1"/>
          </p:cNvSpPr>
          <p:nvPr>
            <p:ph type="dt" sz="half" idx="10"/>
          </p:nvPr>
        </p:nvSpPr>
        <p:spPr/>
        <p:txBody>
          <a:bodyPr/>
          <a:lstStyle/>
          <a:p>
            <a:fld id="{38899828-7075-4D6A-B099-228B6BE1525A}" type="datetimeFigureOut">
              <a:rPr lang="en-AU" smtClean="0"/>
              <a:t>17/09/2018</a:t>
            </a:fld>
            <a:endParaRPr lang="en-AU"/>
          </a:p>
        </p:txBody>
      </p:sp>
      <p:sp>
        <p:nvSpPr>
          <p:cNvPr id="5" name="Footer Placeholder 4">
            <a:extLst>
              <a:ext uri="{FF2B5EF4-FFF2-40B4-BE49-F238E27FC236}">
                <a16:creationId xmlns:a16="http://schemas.microsoft.com/office/drawing/2014/main" id="{35D0835D-52D4-4188-8144-70149178AE8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FC968EA-F0F9-49E2-856E-7C454D1A8869}"/>
              </a:ext>
            </a:extLst>
          </p:cNvPr>
          <p:cNvSpPr>
            <a:spLocks noGrp="1"/>
          </p:cNvSpPr>
          <p:nvPr>
            <p:ph type="sldNum" sz="quarter" idx="12"/>
          </p:nvPr>
        </p:nvSpPr>
        <p:spPr/>
        <p:txBody>
          <a:bodyPr/>
          <a:lstStyle/>
          <a:p>
            <a:fld id="{AE41EA6A-F0EA-4B72-B2DB-DC7575E09BB7}" type="slidenum">
              <a:rPr lang="en-AU" smtClean="0"/>
              <a:t>‹#›</a:t>
            </a:fld>
            <a:endParaRPr lang="en-AU"/>
          </a:p>
        </p:txBody>
      </p:sp>
    </p:spTree>
    <p:extLst>
      <p:ext uri="{BB962C8B-B14F-4D97-AF65-F5344CB8AC3E}">
        <p14:creationId xmlns:p14="http://schemas.microsoft.com/office/powerpoint/2010/main" val="2422604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66116" y="2335480"/>
            <a:ext cx="5884015" cy="6605601"/>
          </a:xfrm>
        </p:spPr>
        <p:txBody>
          <a:bodyPr/>
          <a:lstStyle>
            <a:lvl1pPr>
              <a:defRPr sz="4500"/>
            </a:lvl1pPr>
            <a:lvl2pPr>
              <a:defRPr sz="3900"/>
            </a:lvl2pPr>
            <a:lvl3pPr>
              <a:defRPr sz="3200"/>
            </a:lvl3pPr>
            <a:lvl4pPr>
              <a:defRPr sz="3000"/>
            </a:lvl4pPr>
            <a:lvl5pPr>
              <a:defRPr sz="3000"/>
            </a:lvl5pPr>
            <a:lvl6pPr>
              <a:defRPr sz="3000"/>
            </a:lvl6pPr>
            <a:lvl7pPr>
              <a:defRPr sz="3000"/>
            </a:lvl7pPr>
            <a:lvl8pPr>
              <a:defRPr sz="3000"/>
            </a:lvl8pPr>
            <a:lvl9pPr>
              <a:defRPr sz="3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772170" y="2335480"/>
            <a:ext cx="5884015" cy="6605601"/>
          </a:xfrm>
        </p:spPr>
        <p:txBody>
          <a:bodyPr/>
          <a:lstStyle>
            <a:lvl1pPr>
              <a:defRPr sz="4500"/>
            </a:lvl1pPr>
            <a:lvl2pPr>
              <a:defRPr sz="3900"/>
            </a:lvl2pPr>
            <a:lvl3pPr>
              <a:defRPr sz="3200"/>
            </a:lvl3pPr>
            <a:lvl4pPr>
              <a:defRPr sz="3000"/>
            </a:lvl4pPr>
            <a:lvl5pPr>
              <a:defRPr sz="3000"/>
            </a:lvl5pPr>
            <a:lvl6pPr>
              <a:defRPr sz="3000"/>
            </a:lvl6pPr>
            <a:lvl7pPr>
              <a:defRPr sz="3000"/>
            </a:lvl7pPr>
            <a:lvl8pPr>
              <a:defRPr sz="3000"/>
            </a:lvl8pPr>
            <a:lvl9pPr>
              <a:defRPr sz="3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666115" y="9512257"/>
            <a:ext cx="3108537" cy="532897"/>
          </a:xfrm>
          <a:prstGeom prst="rect">
            <a:avLst/>
          </a:prstGeom>
        </p:spPr>
        <p:txBody>
          <a:bodyPr/>
          <a:lstStyle/>
          <a:p>
            <a:fld id="{30934137-8682-45D8-8755-A906D85C3282}" type="datetimeFigureOut">
              <a:rPr lang="de-DE" smtClean="0"/>
              <a:t>17.09.2018</a:t>
            </a:fld>
            <a:endParaRPr lang="de-DE"/>
          </a:p>
        </p:txBody>
      </p:sp>
      <p:sp>
        <p:nvSpPr>
          <p:cNvPr id="6" name="Fußzeilenplatzhalter 5"/>
          <p:cNvSpPr>
            <a:spLocks noGrp="1"/>
          </p:cNvSpPr>
          <p:nvPr>
            <p:ph type="ftr" sz="quarter" idx="11"/>
          </p:nvPr>
        </p:nvSpPr>
        <p:spPr>
          <a:xfrm>
            <a:off x="4551787" y="9512257"/>
            <a:ext cx="4218729" cy="532897"/>
          </a:xfrm>
          <a:prstGeom prst="rect">
            <a:avLst/>
          </a:prstGeom>
        </p:spPr>
        <p:txBody>
          <a:bodyPr/>
          <a:lstStyle/>
          <a:p>
            <a:endParaRPr lang="de-DE"/>
          </a:p>
        </p:txBody>
      </p:sp>
      <p:sp>
        <p:nvSpPr>
          <p:cNvPr id="7" name="Foliennummernplatzhalter 6"/>
          <p:cNvSpPr>
            <a:spLocks noGrp="1"/>
          </p:cNvSpPr>
          <p:nvPr>
            <p:ph type="sldNum" sz="quarter" idx="12"/>
          </p:nvPr>
        </p:nvSpPr>
        <p:spPr/>
        <p:txBody>
          <a:bodyPr/>
          <a:lstStyle/>
          <a:p>
            <a:fld id="{C68367D9-8E7E-4123-95F8-44C4C3C3D64C}" type="slidenum">
              <a:rPr lang="de-DE" smtClean="0"/>
              <a:t>‹#›</a:t>
            </a:fld>
            <a:endParaRPr lang="de-DE"/>
          </a:p>
        </p:txBody>
      </p:sp>
    </p:spTree>
    <p:extLst>
      <p:ext uri="{BB962C8B-B14F-4D97-AF65-F5344CB8AC3E}">
        <p14:creationId xmlns:p14="http://schemas.microsoft.com/office/powerpoint/2010/main" val="1758634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66116" y="2240486"/>
            <a:ext cx="5886328" cy="933728"/>
          </a:xfrm>
        </p:spPr>
        <p:txBody>
          <a:bodyPr anchor="b"/>
          <a:lstStyle>
            <a:lvl1pPr marL="0" indent="0">
              <a:buNone/>
              <a:defRPr sz="3900" b="1"/>
            </a:lvl1pPr>
            <a:lvl2pPr marL="755612" indent="0">
              <a:buNone/>
              <a:defRPr sz="3200" b="1"/>
            </a:lvl2pPr>
            <a:lvl3pPr marL="1511224" indent="0">
              <a:buNone/>
              <a:defRPr sz="3000" b="1"/>
            </a:lvl3pPr>
            <a:lvl4pPr marL="2266836" indent="0">
              <a:buNone/>
              <a:defRPr sz="2600" b="1"/>
            </a:lvl4pPr>
            <a:lvl5pPr marL="3022449" indent="0">
              <a:buNone/>
              <a:defRPr sz="2600" b="1"/>
            </a:lvl5pPr>
            <a:lvl6pPr marL="3778060" indent="0">
              <a:buNone/>
              <a:defRPr sz="2600" b="1"/>
            </a:lvl6pPr>
            <a:lvl7pPr marL="4533672" indent="0">
              <a:buNone/>
              <a:defRPr sz="2600" b="1"/>
            </a:lvl7pPr>
            <a:lvl8pPr marL="5289285" indent="0">
              <a:buNone/>
              <a:defRPr sz="2600" b="1"/>
            </a:lvl8pPr>
            <a:lvl9pPr marL="6044896" indent="0">
              <a:buNone/>
              <a:defRPr sz="2600" b="1"/>
            </a:lvl9pPr>
          </a:lstStyle>
          <a:p>
            <a:pPr lvl="0"/>
            <a:r>
              <a:rPr lang="de-DE"/>
              <a:t>Textmasterformat bearbeiten</a:t>
            </a:r>
          </a:p>
        </p:txBody>
      </p:sp>
      <p:sp>
        <p:nvSpPr>
          <p:cNvPr id="4" name="Inhaltsplatzhalter 3"/>
          <p:cNvSpPr>
            <a:spLocks noGrp="1"/>
          </p:cNvSpPr>
          <p:nvPr>
            <p:ph sz="half" idx="2"/>
          </p:nvPr>
        </p:nvSpPr>
        <p:spPr>
          <a:xfrm>
            <a:off x="666116" y="3174210"/>
            <a:ext cx="5886328" cy="5766868"/>
          </a:xfrm>
        </p:spPr>
        <p:txBody>
          <a:bodyPr/>
          <a:lstStyle>
            <a:lvl1pPr>
              <a:defRPr sz="3900"/>
            </a:lvl1pPr>
            <a:lvl2pPr>
              <a:defRPr sz="3200"/>
            </a:lvl2pPr>
            <a:lvl3pPr>
              <a:defRPr sz="3000"/>
            </a:lvl3pPr>
            <a:lvl4pPr>
              <a:defRPr sz="2600"/>
            </a:lvl4pPr>
            <a:lvl5pPr>
              <a:defRPr sz="2600"/>
            </a:lvl5pPr>
            <a:lvl6pPr>
              <a:defRPr sz="2600"/>
            </a:lvl6pPr>
            <a:lvl7pPr>
              <a:defRPr sz="2600"/>
            </a:lvl7pPr>
            <a:lvl8pPr>
              <a:defRPr sz="2600"/>
            </a:lvl8pPr>
            <a:lvl9pPr>
              <a:defRPr sz="2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767548" y="2240486"/>
            <a:ext cx="5888642" cy="933728"/>
          </a:xfrm>
        </p:spPr>
        <p:txBody>
          <a:bodyPr anchor="b"/>
          <a:lstStyle>
            <a:lvl1pPr marL="0" indent="0">
              <a:buNone/>
              <a:defRPr sz="3900" b="1"/>
            </a:lvl1pPr>
            <a:lvl2pPr marL="755612" indent="0">
              <a:buNone/>
              <a:defRPr sz="3200" b="1"/>
            </a:lvl2pPr>
            <a:lvl3pPr marL="1511224" indent="0">
              <a:buNone/>
              <a:defRPr sz="3000" b="1"/>
            </a:lvl3pPr>
            <a:lvl4pPr marL="2266836" indent="0">
              <a:buNone/>
              <a:defRPr sz="2600" b="1"/>
            </a:lvl4pPr>
            <a:lvl5pPr marL="3022449" indent="0">
              <a:buNone/>
              <a:defRPr sz="2600" b="1"/>
            </a:lvl5pPr>
            <a:lvl6pPr marL="3778060" indent="0">
              <a:buNone/>
              <a:defRPr sz="2600" b="1"/>
            </a:lvl6pPr>
            <a:lvl7pPr marL="4533672" indent="0">
              <a:buNone/>
              <a:defRPr sz="2600" b="1"/>
            </a:lvl7pPr>
            <a:lvl8pPr marL="5289285" indent="0">
              <a:buNone/>
              <a:defRPr sz="2600" b="1"/>
            </a:lvl8pPr>
            <a:lvl9pPr marL="6044896" indent="0">
              <a:buNone/>
              <a:defRPr sz="2600" b="1"/>
            </a:lvl9pPr>
          </a:lstStyle>
          <a:p>
            <a:pPr lvl="0"/>
            <a:r>
              <a:rPr lang="de-DE"/>
              <a:t>Textmasterformat bearbeiten</a:t>
            </a:r>
          </a:p>
        </p:txBody>
      </p:sp>
      <p:sp>
        <p:nvSpPr>
          <p:cNvPr id="6" name="Inhaltsplatzhalter 5"/>
          <p:cNvSpPr>
            <a:spLocks noGrp="1"/>
          </p:cNvSpPr>
          <p:nvPr>
            <p:ph sz="quarter" idx="4"/>
          </p:nvPr>
        </p:nvSpPr>
        <p:spPr>
          <a:xfrm>
            <a:off x="6767548" y="3174210"/>
            <a:ext cx="5888642" cy="5766868"/>
          </a:xfrm>
        </p:spPr>
        <p:txBody>
          <a:bodyPr/>
          <a:lstStyle>
            <a:lvl1pPr>
              <a:defRPr sz="3900"/>
            </a:lvl1pPr>
            <a:lvl2pPr>
              <a:defRPr sz="3200"/>
            </a:lvl2pPr>
            <a:lvl3pPr>
              <a:defRPr sz="3000"/>
            </a:lvl3pPr>
            <a:lvl4pPr>
              <a:defRPr sz="2600"/>
            </a:lvl4pPr>
            <a:lvl5pPr>
              <a:defRPr sz="2600"/>
            </a:lvl5pPr>
            <a:lvl6pPr>
              <a:defRPr sz="2600"/>
            </a:lvl6pPr>
            <a:lvl7pPr>
              <a:defRPr sz="2600"/>
            </a:lvl7pPr>
            <a:lvl8pPr>
              <a:defRPr sz="2600"/>
            </a:lvl8pPr>
            <a:lvl9pPr>
              <a:defRPr sz="2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666115" y="9512257"/>
            <a:ext cx="3108537" cy="532897"/>
          </a:xfrm>
          <a:prstGeom prst="rect">
            <a:avLst/>
          </a:prstGeom>
        </p:spPr>
        <p:txBody>
          <a:bodyPr/>
          <a:lstStyle/>
          <a:p>
            <a:fld id="{30934137-8682-45D8-8755-A906D85C3282}" type="datetimeFigureOut">
              <a:rPr lang="de-DE" smtClean="0"/>
              <a:t>17.09.2018</a:t>
            </a:fld>
            <a:endParaRPr lang="de-DE"/>
          </a:p>
        </p:txBody>
      </p:sp>
      <p:sp>
        <p:nvSpPr>
          <p:cNvPr id="8" name="Fußzeilenplatzhalter 7"/>
          <p:cNvSpPr>
            <a:spLocks noGrp="1"/>
          </p:cNvSpPr>
          <p:nvPr>
            <p:ph type="ftr" sz="quarter" idx="11"/>
          </p:nvPr>
        </p:nvSpPr>
        <p:spPr>
          <a:xfrm>
            <a:off x="4551787" y="9512257"/>
            <a:ext cx="4218729" cy="532897"/>
          </a:xfrm>
          <a:prstGeom prst="rect">
            <a:avLst/>
          </a:prstGeom>
        </p:spPr>
        <p:txBody>
          <a:bodyPr/>
          <a:lstStyle/>
          <a:p>
            <a:endParaRPr lang="de-DE"/>
          </a:p>
        </p:txBody>
      </p:sp>
      <p:sp>
        <p:nvSpPr>
          <p:cNvPr id="9" name="Foliennummernplatzhalter 8"/>
          <p:cNvSpPr>
            <a:spLocks noGrp="1"/>
          </p:cNvSpPr>
          <p:nvPr>
            <p:ph type="sldNum" sz="quarter" idx="12"/>
          </p:nvPr>
        </p:nvSpPr>
        <p:spPr/>
        <p:txBody>
          <a:bodyPr/>
          <a:lstStyle/>
          <a:p>
            <a:fld id="{C68367D9-8E7E-4123-95F8-44C4C3C3D64C}" type="slidenum">
              <a:rPr lang="de-DE" smtClean="0"/>
              <a:t>‹#›</a:t>
            </a:fld>
            <a:endParaRPr lang="de-DE"/>
          </a:p>
        </p:txBody>
      </p:sp>
    </p:spTree>
    <p:extLst>
      <p:ext uri="{BB962C8B-B14F-4D97-AF65-F5344CB8AC3E}">
        <p14:creationId xmlns:p14="http://schemas.microsoft.com/office/powerpoint/2010/main" val="512477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a:xfrm>
            <a:off x="666115" y="9512257"/>
            <a:ext cx="3108537" cy="532897"/>
          </a:xfrm>
          <a:prstGeom prst="rect">
            <a:avLst/>
          </a:prstGeom>
        </p:spPr>
        <p:txBody>
          <a:bodyPr/>
          <a:lstStyle/>
          <a:p>
            <a:fld id="{30934137-8682-45D8-8755-A906D85C3282}" type="datetimeFigureOut">
              <a:rPr lang="de-DE" smtClean="0"/>
              <a:t>17.09.2018</a:t>
            </a:fld>
            <a:endParaRPr lang="de-DE"/>
          </a:p>
        </p:txBody>
      </p:sp>
      <p:sp>
        <p:nvSpPr>
          <p:cNvPr id="4" name="Fußzeilenplatzhalter 3"/>
          <p:cNvSpPr>
            <a:spLocks noGrp="1"/>
          </p:cNvSpPr>
          <p:nvPr>
            <p:ph type="ftr" sz="quarter" idx="11"/>
          </p:nvPr>
        </p:nvSpPr>
        <p:spPr>
          <a:xfrm>
            <a:off x="4551787" y="9512257"/>
            <a:ext cx="4218729" cy="532897"/>
          </a:xfrm>
          <a:prstGeom prst="rect">
            <a:avLst/>
          </a:prstGeom>
        </p:spPr>
        <p:txBody>
          <a:bodyPr/>
          <a:lstStyle/>
          <a:p>
            <a:endParaRPr lang="de-DE"/>
          </a:p>
        </p:txBody>
      </p:sp>
      <p:sp>
        <p:nvSpPr>
          <p:cNvPr id="5" name="Foliennummernplatzhalter 4"/>
          <p:cNvSpPr>
            <a:spLocks noGrp="1"/>
          </p:cNvSpPr>
          <p:nvPr>
            <p:ph type="sldNum" sz="quarter" idx="12"/>
          </p:nvPr>
        </p:nvSpPr>
        <p:spPr/>
        <p:txBody>
          <a:bodyPr/>
          <a:lstStyle/>
          <a:p>
            <a:fld id="{C68367D9-8E7E-4123-95F8-44C4C3C3D64C}" type="slidenum">
              <a:rPr lang="de-DE" smtClean="0"/>
              <a:t>‹#›</a:t>
            </a:fld>
            <a:endParaRPr lang="de-DE"/>
          </a:p>
        </p:txBody>
      </p:sp>
    </p:spTree>
    <p:extLst>
      <p:ext uri="{BB962C8B-B14F-4D97-AF65-F5344CB8AC3E}">
        <p14:creationId xmlns:p14="http://schemas.microsoft.com/office/powerpoint/2010/main" val="46733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66115" y="9512257"/>
            <a:ext cx="3108537" cy="532897"/>
          </a:xfrm>
          <a:prstGeom prst="rect">
            <a:avLst/>
          </a:prstGeom>
        </p:spPr>
        <p:txBody>
          <a:bodyPr/>
          <a:lstStyle/>
          <a:p>
            <a:fld id="{30934137-8682-45D8-8755-A906D85C3282}" type="datetimeFigureOut">
              <a:rPr lang="de-DE" smtClean="0"/>
              <a:t>17.09.2018</a:t>
            </a:fld>
            <a:endParaRPr lang="de-DE"/>
          </a:p>
        </p:txBody>
      </p:sp>
      <p:sp>
        <p:nvSpPr>
          <p:cNvPr id="3" name="Fußzeilenplatzhalter 2"/>
          <p:cNvSpPr>
            <a:spLocks noGrp="1"/>
          </p:cNvSpPr>
          <p:nvPr>
            <p:ph type="ftr" sz="quarter" idx="11"/>
          </p:nvPr>
        </p:nvSpPr>
        <p:spPr>
          <a:xfrm>
            <a:off x="4551787" y="9512257"/>
            <a:ext cx="4218729" cy="532897"/>
          </a:xfrm>
          <a:prstGeom prst="rect">
            <a:avLst/>
          </a:prstGeom>
        </p:spPr>
        <p:txBody>
          <a:bodyPr/>
          <a:lstStyle/>
          <a:p>
            <a:endParaRPr lang="de-DE"/>
          </a:p>
        </p:txBody>
      </p:sp>
      <p:sp>
        <p:nvSpPr>
          <p:cNvPr id="4" name="Foliennummernplatzhalter 3"/>
          <p:cNvSpPr>
            <a:spLocks noGrp="1"/>
          </p:cNvSpPr>
          <p:nvPr>
            <p:ph type="sldNum" sz="quarter" idx="12"/>
          </p:nvPr>
        </p:nvSpPr>
        <p:spPr/>
        <p:txBody>
          <a:bodyPr/>
          <a:lstStyle/>
          <a:p>
            <a:fld id="{C68367D9-8E7E-4123-95F8-44C4C3C3D64C}" type="slidenum">
              <a:rPr lang="de-DE" smtClean="0"/>
              <a:t>‹#›</a:t>
            </a:fld>
            <a:endParaRPr lang="de-DE"/>
          </a:p>
        </p:txBody>
      </p:sp>
    </p:spTree>
    <p:extLst>
      <p:ext uri="{BB962C8B-B14F-4D97-AF65-F5344CB8AC3E}">
        <p14:creationId xmlns:p14="http://schemas.microsoft.com/office/powerpoint/2010/main" val="2996855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66119" y="398514"/>
            <a:ext cx="4382945" cy="1696003"/>
          </a:xfrm>
        </p:spPr>
        <p:txBody>
          <a:bodyPr anchor="b"/>
          <a:lstStyle>
            <a:lvl1pPr algn="l">
              <a:defRPr sz="3200" b="1"/>
            </a:lvl1pPr>
          </a:lstStyle>
          <a:p>
            <a:r>
              <a:rPr lang="de-DE"/>
              <a:t>Titelmasterformat durch Klicken bearbeiten</a:t>
            </a:r>
          </a:p>
        </p:txBody>
      </p:sp>
      <p:sp>
        <p:nvSpPr>
          <p:cNvPr id="3" name="Inhaltsplatzhalter 2"/>
          <p:cNvSpPr>
            <a:spLocks noGrp="1"/>
          </p:cNvSpPr>
          <p:nvPr>
            <p:ph idx="1"/>
          </p:nvPr>
        </p:nvSpPr>
        <p:spPr>
          <a:xfrm>
            <a:off x="5208650" y="398517"/>
            <a:ext cx="7447536" cy="8542563"/>
          </a:xfrm>
        </p:spPr>
        <p:txBody>
          <a:bodyPr/>
          <a:lstStyle>
            <a:lvl1pPr>
              <a:defRPr sz="5200"/>
            </a:lvl1pPr>
            <a:lvl2pPr>
              <a:defRPr sz="4500"/>
            </a:lvl2pPr>
            <a:lvl3pPr>
              <a:defRPr sz="3900"/>
            </a:lvl3pPr>
            <a:lvl4pPr>
              <a:defRPr sz="3200"/>
            </a:lvl4pPr>
            <a:lvl5pPr>
              <a:defRPr sz="3200"/>
            </a:lvl5pPr>
            <a:lvl6pPr>
              <a:defRPr sz="3200"/>
            </a:lvl6pPr>
            <a:lvl7pPr>
              <a:defRPr sz="3200"/>
            </a:lvl7pPr>
            <a:lvl8pPr>
              <a:defRPr sz="3200"/>
            </a:lvl8pPr>
            <a:lvl9pPr>
              <a:defRPr sz="3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66119" y="2094519"/>
            <a:ext cx="4382945" cy="6846563"/>
          </a:xfrm>
        </p:spPr>
        <p:txBody>
          <a:bodyPr/>
          <a:lstStyle>
            <a:lvl1pPr marL="0" indent="0">
              <a:buNone/>
              <a:defRPr sz="2400"/>
            </a:lvl1pPr>
            <a:lvl2pPr marL="755612" indent="0">
              <a:buNone/>
              <a:defRPr sz="1900"/>
            </a:lvl2pPr>
            <a:lvl3pPr marL="1511224" indent="0">
              <a:buNone/>
              <a:defRPr sz="1700"/>
            </a:lvl3pPr>
            <a:lvl4pPr marL="2266836" indent="0">
              <a:buNone/>
              <a:defRPr sz="1400"/>
            </a:lvl4pPr>
            <a:lvl5pPr marL="3022449" indent="0">
              <a:buNone/>
              <a:defRPr sz="1400"/>
            </a:lvl5pPr>
            <a:lvl6pPr marL="3778060" indent="0">
              <a:buNone/>
              <a:defRPr sz="1400"/>
            </a:lvl6pPr>
            <a:lvl7pPr marL="4533672" indent="0">
              <a:buNone/>
              <a:defRPr sz="1400"/>
            </a:lvl7pPr>
            <a:lvl8pPr marL="5289285" indent="0">
              <a:buNone/>
              <a:defRPr sz="1400"/>
            </a:lvl8pPr>
            <a:lvl9pPr marL="6044896" indent="0">
              <a:buNone/>
              <a:defRPr sz="1400"/>
            </a:lvl9pPr>
          </a:lstStyle>
          <a:p>
            <a:pPr lvl="0"/>
            <a:r>
              <a:rPr lang="de-DE"/>
              <a:t>Textmasterformat bearbeiten</a:t>
            </a:r>
          </a:p>
        </p:txBody>
      </p:sp>
      <p:sp>
        <p:nvSpPr>
          <p:cNvPr id="5" name="Datumsplatzhalter 4"/>
          <p:cNvSpPr>
            <a:spLocks noGrp="1"/>
          </p:cNvSpPr>
          <p:nvPr>
            <p:ph type="dt" sz="half" idx="10"/>
          </p:nvPr>
        </p:nvSpPr>
        <p:spPr>
          <a:xfrm>
            <a:off x="666115" y="9512257"/>
            <a:ext cx="3108537" cy="532897"/>
          </a:xfrm>
          <a:prstGeom prst="rect">
            <a:avLst/>
          </a:prstGeom>
        </p:spPr>
        <p:txBody>
          <a:bodyPr/>
          <a:lstStyle/>
          <a:p>
            <a:fld id="{30934137-8682-45D8-8755-A906D85C3282}" type="datetimeFigureOut">
              <a:rPr lang="de-DE" smtClean="0"/>
              <a:t>17.09.2018</a:t>
            </a:fld>
            <a:endParaRPr lang="de-DE"/>
          </a:p>
        </p:txBody>
      </p:sp>
      <p:sp>
        <p:nvSpPr>
          <p:cNvPr id="6" name="Fußzeilenplatzhalter 5"/>
          <p:cNvSpPr>
            <a:spLocks noGrp="1"/>
          </p:cNvSpPr>
          <p:nvPr>
            <p:ph type="ftr" sz="quarter" idx="11"/>
          </p:nvPr>
        </p:nvSpPr>
        <p:spPr>
          <a:xfrm>
            <a:off x="4551787" y="9512257"/>
            <a:ext cx="4218729" cy="532897"/>
          </a:xfrm>
          <a:prstGeom prst="rect">
            <a:avLst/>
          </a:prstGeom>
        </p:spPr>
        <p:txBody>
          <a:bodyPr/>
          <a:lstStyle/>
          <a:p>
            <a:endParaRPr lang="de-DE"/>
          </a:p>
        </p:txBody>
      </p:sp>
      <p:sp>
        <p:nvSpPr>
          <p:cNvPr id="7" name="Foliennummernplatzhalter 6"/>
          <p:cNvSpPr>
            <a:spLocks noGrp="1"/>
          </p:cNvSpPr>
          <p:nvPr>
            <p:ph type="sldNum" sz="quarter" idx="12"/>
          </p:nvPr>
        </p:nvSpPr>
        <p:spPr/>
        <p:txBody>
          <a:bodyPr/>
          <a:lstStyle/>
          <a:p>
            <a:fld id="{C68367D9-8E7E-4123-95F8-44C4C3C3D64C}" type="slidenum">
              <a:rPr lang="de-DE" smtClean="0"/>
              <a:t>‹#›</a:t>
            </a:fld>
            <a:endParaRPr lang="de-DE"/>
          </a:p>
        </p:txBody>
      </p:sp>
    </p:spTree>
    <p:extLst>
      <p:ext uri="{BB962C8B-B14F-4D97-AF65-F5344CB8AC3E}">
        <p14:creationId xmlns:p14="http://schemas.microsoft.com/office/powerpoint/2010/main" val="165728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611265" y="7006433"/>
            <a:ext cx="7993380" cy="827150"/>
          </a:xfrm>
        </p:spPr>
        <p:txBody>
          <a:bodyPr anchor="b"/>
          <a:lstStyle>
            <a:lvl1pPr algn="l">
              <a:defRPr sz="3200" b="1"/>
            </a:lvl1pPr>
          </a:lstStyle>
          <a:p>
            <a:r>
              <a:rPr lang="de-DE"/>
              <a:t>Titelmasterformat durch Klicken bearbeiten</a:t>
            </a:r>
          </a:p>
        </p:txBody>
      </p:sp>
      <p:sp>
        <p:nvSpPr>
          <p:cNvPr id="3" name="Bildplatzhalter 2"/>
          <p:cNvSpPr>
            <a:spLocks noGrp="1"/>
          </p:cNvSpPr>
          <p:nvPr>
            <p:ph type="pic" idx="1"/>
          </p:nvPr>
        </p:nvSpPr>
        <p:spPr>
          <a:xfrm>
            <a:off x="2611265" y="894341"/>
            <a:ext cx="7993380" cy="6005513"/>
          </a:xfrm>
        </p:spPr>
        <p:txBody>
          <a:bodyPr/>
          <a:lstStyle>
            <a:lvl1pPr marL="0" indent="0">
              <a:buNone/>
              <a:defRPr sz="5200"/>
            </a:lvl1pPr>
            <a:lvl2pPr marL="755612" indent="0">
              <a:buNone/>
              <a:defRPr sz="4500"/>
            </a:lvl2pPr>
            <a:lvl3pPr marL="1511224" indent="0">
              <a:buNone/>
              <a:defRPr sz="3900"/>
            </a:lvl3pPr>
            <a:lvl4pPr marL="2266836" indent="0">
              <a:buNone/>
              <a:defRPr sz="3200"/>
            </a:lvl4pPr>
            <a:lvl5pPr marL="3022449" indent="0">
              <a:buNone/>
              <a:defRPr sz="3200"/>
            </a:lvl5pPr>
            <a:lvl6pPr marL="3778060" indent="0">
              <a:buNone/>
              <a:defRPr sz="3200"/>
            </a:lvl6pPr>
            <a:lvl7pPr marL="4533672" indent="0">
              <a:buNone/>
              <a:defRPr sz="3200"/>
            </a:lvl7pPr>
            <a:lvl8pPr marL="5289285" indent="0">
              <a:buNone/>
              <a:defRPr sz="3200"/>
            </a:lvl8pPr>
            <a:lvl9pPr marL="6044896" indent="0">
              <a:buNone/>
              <a:defRPr sz="3200"/>
            </a:lvl9pPr>
          </a:lstStyle>
          <a:p>
            <a:r>
              <a:rPr lang="de-DE"/>
              <a:t>Bild durch Klicken auf Symbol hinzufügen</a:t>
            </a:r>
          </a:p>
        </p:txBody>
      </p:sp>
      <p:sp>
        <p:nvSpPr>
          <p:cNvPr id="4" name="Textplatzhalter 3"/>
          <p:cNvSpPr>
            <a:spLocks noGrp="1"/>
          </p:cNvSpPr>
          <p:nvPr>
            <p:ph type="body" sz="half" idx="2"/>
          </p:nvPr>
        </p:nvSpPr>
        <p:spPr>
          <a:xfrm>
            <a:off x="2611265" y="7833583"/>
            <a:ext cx="7993380" cy="1174690"/>
          </a:xfrm>
        </p:spPr>
        <p:txBody>
          <a:bodyPr/>
          <a:lstStyle>
            <a:lvl1pPr marL="0" indent="0">
              <a:buNone/>
              <a:defRPr sz="2400"/>
            </a:lvl1pPr>
            <a:lvl2pPr marL="755612" indent="0">
              <a:buNone/>
              <a:defRPr sz="1900"/>
            </a:lvl2pPr>
            <a:lvl3pPr marL="1511224" indent="0">
              <a:buNone/>
              <a:defRPr sz="1700"/>
            </a:lvl3pPr>
            <a:lvl4pPr marL="2266836" indent="0">
              <a:buNone/>
              <a:defRPr sz="1400"/>
            </a:lvl4pPr>
            <a:lvl5pPr marL="3022449" indent="0">
              <a:buNone/>
              <a:defRPr sz="1400"/>
            </a:lvl5pPr>
            <a:lvl6pPr marL="3778060" indent="0">
              <a:buNone/>
              <a:defRPr sz="1400"/>
            </a:lvl6pPr>
            <a:lvl7pPr marL="4533672" indent="0">
              <a:buNone/>
              <a:defRPr sz="1400"/>
            </a:lvl7pPr>
            <a:lvl8pPr marL="5289285" indent="0">
              <a:buNone/>
              <a:defRPr sz="1400"/>
            </a:lvl8pPr>
            <a:lvl9pPr marL="6044896" indent="0">
              <a:buNone/>
              <a:defRPr sz="1400"/>
            </a:lvl9pPr>
          </a:lstStyle>
          <a:p>
            <a:pPr lvl="0"/>
            <a:r>
              <a:rPr lang="de-DE"/>
              <a:t>Textmasterformat bearbeiten</a:t>
            </a:r>
          </a:p>
        </p:txBody>
      </p:sp>
      <p:sp>
        <p:nvSpPr>
          <p:cNvPr id="5" name="Datumsplatzhalter 4"/>
          <p:cNvSpPr>
            <a:spLocks noGrp="1"/>
          </p:cNvSpPr>
          <p:nvPr>
            <p:ph type="dt" sz="half" idx="10"/>
          </p:nvPr>
        </p:nvSpPr>
        <p:spPr>
          <a:xfrm>
            <a:off x="666115" y="9512257"/>
            <a:ext cx="3108537" cy="532897"/>
          </a:xfrm>
          <a:prstGeom prst="rect">
            <a:avLst/>
          </a:prstGeom>
        </p:spPr>
        <p:txBody>
          <a:bodyPr/>
          <a:lstStyle/>
          <a:p>
            <a:fld id="{30934137-8682-45D8-8755-A906D85C3282}" type="datetimeFigureOut">
              <a:rPr lang="de-DE" smtClean="0"/>
              <a:t>17.09.2018</a:t>
            </a:fld>
            <a:endParaRPr lang="de-DE"/>
          </a:p>
        </p:txBody>
      </p:sp>
      <p:sp>
        <p:nvSpPr>
          <p:cNvPr id="6" name="Fußzeilenplatzhalter 5"/>
          <p:cNvSpPr>
            <a:spLocks noGrp="1"/>
          </p:cNvSpPr>
          <p:nvPr>
            <p:ph type="ftr" sz="quarter" idx="11"/>
          </p:nvPr>
        </p:nvSpPr>
        <p:spPr>
          <a:xfrm>
            <a:off x="4551787" y="9512257"/>
            <a:ext cx="4218729" cy="532897"/>
          </a:xfrm>
          <a:prstGeom prst="rect">
            <a:avLst/>
          </a:prstGeom>
        </p:spPr>
        <p:txBody>
          <a:bodyPr/>
          <a:lstStyle/>
          <a:p>
            <a:endParaRPr lang="de-DE"/>
          </a:p>
        </p:txBody>
      </p:sp>
      <p:sp>
        <p:nvSpPr>
          <p:cNvPr id="7" name="Foliennummernplatzhalter 6"/>
          <p:cNvSpPr>
            <a:spLocks noGrp="1"/>
          </p:cNvSpPr>
          <p:nvPr>
            <p:ph type="sldNum" sz="quarter" idx="12"/>
          </p:nvPr>
        </p:nvSpPr>
        <p:spPr/>
        <p:txBody>
          <a:bodyPr/>
          <a:lstStyle/>
          <a:p>
            <a:fld id="{C68367D9-8E7E-4123-95F8-44C4C3C3D64C}" type="slidenum">
              <a:rPr lang="de-DE" smtClean="0"/>
              <a:t>‹#›</a:t>
            </a:fld>
            <a:endParaRPr lang="de-DE"/>
          </a:p>
        </p:txBody>
      </p:sp>
    </p:spTree>
    <p:extLst>
      <p:ext uri="{BB962C8B-B14F-4D97-AF65-F5344CB8AC3E}">
        <p14:creationId xmlns:p14="http://schemas.microsoft.com/office/powerpoint/2010/main" val="1225230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666115" y="9512257"/>
            <a:ext cx="3108537" cy="532897"/>
          </a:xfrm>
          <a:prstGeom prst="rect">
            <a:avLst/>
          </a:prstGeom>
        </p:spPr>
        <p:txBody>
          <a:bodyPr/>
          <a:lstStyle/>
          <a:p>
            <a:fld id="{30934137-8682-45D8-8755-A906D85C3282}" type="datetimeFigureOut">
              <a:rPr lang="de-DE" smtClean="0"/>
              <a:t>17.09.2018</a:t>
            </a:fld>
            <a:endParaRPr lang="de-DE"/>
          </a:p>
        </p:txBody>
      </p:sp>
      <p:sp>
        <p:nvSpPr>
          <p:cNvPr id="5" name="Fußzeilenplatzhalter 4"/>
          <p:cNvSpPr>
            <a:spLocks noGrp="1"/>
          </p:cNvSpPr>
          <p:nvPr>
            <p:ph type="ftr" sz="quarter" idx="11"/>
          </p:nvPr>
        </p:nvSpPr>
        <p:spPr>
          <a:xfrm>
            <a:off x="4551787" y="9512257"/>
            <a:ext cx="4218729" cy="532897"/>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C68367D9-8E7E-4123-95F8-44C4C3C3D64C}" type="slidenum">
              <a:rPr lang="de-DE" smtClean="0"/>
              <a:t>‹#›</a:t>
            </a:fld>
            <a:endParaRPr lang="de-DE"/>
          </a:p>
        </p:txBody>
      </p:sp>
    </p:spTree>
    <p:extLst>
      <p:ext uri="{BB962C8B-B14F-4D97-AF65-F5344CB8AC3E}">
        <p14:creationId xmlns:p14="http://schemas.microsoft.com/office/powerpoint/2010/main" val="1765137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9397082"/>
            <a:ext cx="13322300" cy="61210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180430" y="252066"/>
            <a:ext cx="12961440" cy="936104"/>
          </a:xfrm>
          <a:prstGeom prst="rect">
            <a:avLst/>
          </a:prstGeom>
        </p:spPr>
        <p:txBody>
          <a:bodyPr vert="horz" lIns="151121" tIns="75561" rIns="151121" bIns="75561" rtlCol="0" anchor="ctr">
            <a:noAutofit/>
          </a:bodyPr>
          <a:lstStyle/>
          <a:p>
            <a:r>
              <a:rPr lang="de-DE" dirty="0"/>
              <a:t>Headline Arial 44</a:t>
            </a:r>
          </a:p>
        </p:txBody>
      </p:sp>
      <p:sp>
        <p:nvSpPr>
          <p:cNvPr id="3" name="Textplatzhalter 2"/>
          <p:cNvSpPr>
            <a:spLocks noGrp="1"/>
          </p:cNvSpPr>
          <p:nvPr>
            <p:ph type="body" idx="1"/>
          </p:nvPr>
        </p:nvSpPr>
        <p:spPr>
          <a:xfrm>
            <a:off x="180430" y="1404194"/>
            <a:ext cx="12961440" cy="7704856"/>
          </a:xfrm>
          <a:prstGeom prst="rect">
            <a:avLst/>
          </a:prstGeom>
        </p:spPr>
        <p:txBody>
          <a:bodyPr vert="horz" lIns="151121" tIns="75561" rIns="151121" bIns="75561" rtlCol="0">
            <a:normAutofit/>
          </a:bodyPr>
          <a:lstStyle/>
          <a:p>
            <a:pPr lvl="0"/>
            <a:r>
              <a:rPr lang="de-DE" dirty="0"/>
              <a:t>Subheadline Arial 36</a:t>
            </a:r>
          </a:p>
          <a:p>
            <a:pPr lvl="1"/>
            <a:r>
              <a:rPr lang="de-DE" dirty="0"/>
              <a:t>Text Arial 24</a:t>
            </a:r>
          </a:p>
          <a:p>
            <a:pPr lvl="2"/>
            <a:r>
              <a:rPr lang="de-DE" dirty="0"/>
              <a:t>Caption Arial 20</a:t>
            </a:r>
          </a:p>
        </p:txBody>
      </p:sp>
      <p:sp>
        <p:nvSpPr>
          <p:cNvPr id="6" name="Foliennummernplatzhalter 5"/>
          <p:cNvSpPr>
            <a:spLocks noGrp="1"/>
          </p:cNvSpPr>
          <p:nvPr>
            <p:ph type="sldNum" sz="quarter" idx="4"/>
          </p:nvPr>
        </p:nvSpPr>
        <p:spPr>
          <a:xfrm>
            <a:off x="4932958" y="9325074"/>
            <a:ext cx="3108537" cy="532897"/>
          </a:xfrm>
          <a:prstGeom prst="rect">
            <a:avLst/>
          </a:prstGeom>
        </p:spPr>
        <p:txBody>
          <a:bodyPr vert="horz" lIns="151121" tIns="75561" rIns="151121" bIns="75561" rtlCol="0" anchor="ctr"/>
          <a:lstStyle>
            <a:lvl1pPr algn="ctr">
              <a:defRPr sz="1900">
                <a:solidFill>
                  <a:schemeClr val="bg1"/>
                </a:solidFill>
              </a:defRPr>
            </a:lvl1pPr>
          </a:lstStyle>
          <a:p>
            <a:fld id="{C68367D9-8E7E-4123-95F8-44C4C3C3D64C}" type="slidenum">
              <a:rPr lang="de-DE" smtClean="0"/>
              <a:pPr/>
              <a:t>‹#›</a:t>
            </a:fld>
            <a:endParaRPr lang="de-DE" dirty="0"/>
          </a:p>
        </p:txBody>
      </p:sp>
      <p:cxnSp>
        <p:nvCxnSpPr>
          <p:cNvPr id="14" name="Gerade Verbindung 13"/>
          <p:cNvCxnSpPr/>
          <p:nvPr userDrawn="1"/>
        </p:nvCxnSpPr>
        <p:spPr>
          <a:xfrm>
            <a:off x="0" y="1188170"/>
            <a:ext cx="133223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userDrawn="1"/>
        </p:nvSpPr>
        <p:spPr>
          <a:xfrm>
            <a:off x="11269662" y="468090"/>
            <a:ext cx="1025927" cy="421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l"/>
            <a:r>
              <a:rPr lang="en-GB" sz="1800" b="1" dirty="0">
                <a:solidFill>
                  <a:schemeClr val="bg1">
                    <a:lumMod val="50000"/>
                  </a:schemeClr>
                </a:solidFill>
              </a:rPr>
              <a:t>YOUR LOGO</a:t>
            </a:r>
          </a:p>
        </p:txBody>
      </p:sp>
      <p:pic>
        <p:nvPicPr>
          <p:cNvPr id="8" name="Bild 7" descr="LpS2018_logo.jpg"/>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728489" y="9397082"/>
            <a:ext cx="1036117" cy="612106"/>
          </a:xfrm>
          <a:prstGeom prst="rect">
            <a:avLst/>
          </a:prstGeom>
        </p:spPr>
      </p:pic>
    </p:spTree>
    <p:extLst>
      <p:ext uri="{BB962C8B-B14F-4D97-AF65-F5344CB8AC3E}">
        <p14:creationId xmlns:p14="http://schemas.microsoft.com/office/powerpoint/2010/main" val="18788213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1511224" rtl="0" eaLnBrk="1" latinLnBrk="0" hangingPunct="1">
        <a:spcBef>
          <a:spcPct val="0"/>
        </a:spcBef>
        <a:buNone/>
        <a:defRPr sz="4400" kern="1200">
          <a:solidFill>
            <a:schemeClr val="tx1"/>
          </a:solidFill>
          <a:latin typeface="Arial"/>
          <a:ea typeface="+mj-ea"/>
          <a:cs typeface="Arial"/>
        </a:defRPr>
      </a:lvl1pPr>
    </p:titleStyle>
    <p:bodyStyle>
      <a:lvl1pPr marL="571500" indent="-571500" algn="l" defTabSz="1511224" rtl="0" eaLnBrk="1" latinLnBrk="0" hangingPunct="1">
        <a:spcBef>
          <a:spcPct val="20000"/>
        </a:spcBef>
        <a:buFont typeface="Wingdings" charset="2"/>
        <a:buChar char=""/>
        <a:defRPr sz="3600" kern="1200">
          <a:solidFill>
            <a:schemeClr val="tx1"/>
          </a:solidFill>
          <a:latin typeface="Arial"/>
          <a:ea typeface="+mn-ea"/>
          <a:cs typeface="Arial"/>
        </a:defRPr>
      </a:lvl1pPr>
      <a:lvl2pPr marL="1098513" indent="-342900" algn="l" defTabSz="1511224" rtl="0" eaLnBrk="1" latinLnBrk="0" hangingPunct="1">
        <a:spcBef>
          <a:spcPct val="20000"/>
        </a:spcBef>
        <a:buFont typeface="Wingdings" charset="2"/>
        <a:buChar char=""/>
        <a:defRPr sz="2400" kern="1200" baseline="0">
          <a:solidFill>
            <a:schemeClr val="tx1"/>
          </a:solidFill>
          <a:latin typeface="Arial"/>
          <a:ea typeface="+mn-ea"/>
          <a:cs typeface="Arial"/>
        </a:defRPr>
      </a:lvl2pPr>
      <a:lvl3pPr marL="1854124" indent="-342900" algn="l" defTabSz="1511224" rtl="0" eaLnBrk="1" latinLnBrk="0" hangingPunct="1">
        <a:spcBef>
          <a:spcPct val="20000"/>
        </a:spcBef>
        <a:buFont typeface="Wingdings" charset="2"/>
        <a:buChar char=""/>
        <a:defRPr sz="2000" kern="1200" baseline="0">
          <a:solidFill>
            <a:schemeClr val="tx1"/>
          </a:solidFill>
          <a:latin typeface="Arial"/>
          <a:ea typeface="+mn-ea"/>
          <a:cs typeface="Arial"/>
        </a:defRPr>
      </a:lvl3pPr>
      <a:lvl4pPr marL="2644642" indent="-377806" algn="l" defTabSz="15112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400255" indent="-377806" algn="l" defTabSz="15112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4155866" indent="-377806" algn="l" defTabSz="15112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911479" indent="-377806" algn="l" defTabSz="15112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667091" indent="-377806" algn="l" defTabSz="15112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422702" indent="-377806" algn="l" defTabSz="15112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de-DE"/>
      </a:defPPr>
      <a:lvl1pPr marL="0" algn="l" defTabSz="1511224" rtl="0" eaLnBrk="1" latinLnBrk="0" hangingPunct="1">
        <a:defRPr sz="3000" kern="1200">
          <a:solidFill>
            <a:schemeClr val="tx1"/>
          </a:solidFill>
          <a:latin typeface="+mn-lt"/>
          <a:ea typeface="+mn-ea"/>
          <a:cs typeface="+mn-cs"/>
        </a:defRPr>
      </a:lvl1pPr>
      <a:lvl2pPr marL="755612" algn="l" defTabSz="1511224" rtl="0" eaLnBrk="1" latinLnBrk="0" hangingPunct="1">
        <a:defRPr sz="3000" kern="1200">
          <a:solidFill>
            <a:schemeClr val="tx1"/>
          </a:solidFill>
          <a:latin typeface="+mn-lt"/>
          <a:ea typeface="+mn-ea"/>
          <a:cs typeface="+mn-cs"/>
        </a:defRPr>
      </a:lvl2pPr>
      <a:lvl3pPr marL="1511224" algn="l" defTabSz="1511224" rtl="0" eaLnBrk="1" latinLnBrk="0" hangingPunct="1">
        <a:defRPr sz="3000" kern="1200">
          <a:solidFill>
            <a:schemeClr val="tx1"/>
          </a:solidFill>
          <a:latin typeface="+mn-lt"/>
          <a:ea typeface="+mn-ea"/>
          <a:cs typeface="+mn-cs"/>
        </a:defRPr>
      </a:lvl3pPr>
      <a:lvl4pPr marL="2266836" algn="l" defTabSz="1511224" rtl="0" eaLnBrk="1" latinLnBrk="0" hangingPunct="1">
        <a:defRPr sz="3000" kern="1200">
          <a:solidFill>
            <a:schemeClr val="tx1"/>
          </a:solidFill>
          <a:latin typeface="+mn-lt"/>
          <a:ea typeface="+mn-ea"/>
          <a:cs typeface="+mn-cs"/>
        </a:defRPr>
      </a:lvl4pPr>
      <a:lvl5pPr marL="3022449" algn="l" defTabSz="1511224" rtl="0" eaLnBrk="1" latinLnBrk="0" hangingPunct="1">
        <a:defRPr sz="3000" kern="1200">
          <a:solidFill>
            <a:schemeClr val="tx1"/>
          </a:solidFill>
          <a:latin typeface="+mn-lt"/>
          <a:ea typeface="+mn-ea"/>
          <a:cs typeface="+mn-cs"/>
        </a:defRPr>
      </a:lvl5pPr>
      <a:lvl6pPr marL="3778060" algn="l" defTabSz="1511224" rtl="0" eaLnBrk="1" latinLnBrk="0" hangingPunct="1">
        <a:defRPr sz="3000" kern="1200">
          <a:solidFill>
            <a:schemeClr val="tx1"/>
          </a:solidFill>
          <a:latin typeface="+mn-lt"/>
          <a:ea typeface="+mn-ea"/>
          <a:cs typeface="+mn-cs"/>
        </a:defRPr>
      </a:lvl6pPr>
      <a:lvl7pPr marL="4533672" algn="l" defTabSz="1511224" rtl="0" eaLnBrk="1" latinLnBrk="0" hangingPunct="1">
        <a:defRPr sz="3000" kern="1200">
          <a:solidFill>
            <a:schemeClr val="tx1"/>
          </a:solidFill>
          <a:latin typeface="+mn-lt"/>
          <a:ea typeface="+mn-ea"/>
          <a:cs typeface="+mn-cs"/>
        </a:defRPr>
      </a:lvl7pPr>
      <a:lvl8pPr marL="5289285" algn="l" defTabSz="1511224" rtl="0" eaLnBrk="1" latinLnBrk="0" hangingPunct="1">
        <a:defRPr sz="3000" kern="1200">
          <a:solidFill>
            <a:schemeClr val="tx1"/>
          </a:solidFill>
          <a:latin typeface="+mn-lt"/>
          <a:ea typeface="+mn-ea"/>
          <a:cs typeface="+mn-cs"/>
        </a:defRPr>
      </a:lvl8pPr>
      <a:lvl9pPr marL="6044896" algn="l" defTabSz="1511224" rtl="0" eaLnBrk="1" latinLnBrk="0" hangingPunct="1">
        <a:defRPr sz="3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AA222F-7C95-472A-BAC9-BCDC8EC5BC41}"/>
              </a:ext>
            </a:extLst>
          </p:cNvPr>
          <p:cNvSpPr>
            <a:spLocks noGrp="1"/>
          </p:cNvSpPr>
          <p:nvPr>
            <p:ph type="title"/>
          </p:nvPr>
        </p:nvSpPr>
        <p:spPr>
          <a:xfrm>
            <a:off x="915908" y="532897"/>
            <a:ext cx="11490484" cy="1934647"/>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6CE7317-BAAC-471A-B2D7-84361C75BFA1}"/>
              </a:ext>
            </a:extLst>
          </p:cNvPr>
          <p:cNvSpPr>
            <a:spLocks noGrp="1"/>
          </p:cNvSpPr>
          <p:nvPr>
            <p:ph type="body" idx="1"/>
          </p:nvPr>
        </p:nvSpPr>
        <p:spPr>
          <a:xfrm>
            <a:off x="915908" y="2664483"/>
            <a:ext cx="11490484" cy="63507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580338A-C158-4A6F-B435-FB5EDCB19F65}"/>
              </a:ext>
            </a:extLst>
          </p:cNvPr>
          <p:cNvSpPr>
            <a:spLocks noGrp="1"/>
          </p:cNvSpPr>
          <p:nvPr>
            <p:ph type="dt" sz="half" idx="2"/>
          </p:nvPr>
        </p:nvSpPr>
        <p:spPr>
          <a:xfrm>
            <a:off x="915908" y="9277035"/>
            <a:ext cx="2997518" cy="532897"/>
          </a:xfrm>
          <a:prstGeom prst="rect">
            <a:avLst/>
          </a:prstGeom>
        </p:spPr>
        <p:txBody>
          <a:bodyPr vert="horz" lIns="91440" tIns="45720" rIns="91440" bIns="45720" rtlCol="0" anchor="ctr"/>
          <a:lstStyle>
            <a:lvl1pPr algn="l">
              <a:defRPr sz="1311">
                <a:solidFill>
                  <a:schemeClr val="tx1">
                    <a:tint val="75000"/>
                  </a:schemeClr>
                </a:solidFill>
              </a:defRPr>
            </a:lvl1pPr>
          </a:lstStyle>
          <a:p>
            <a:fld id="{38899828-7075-4D6A-B099-228B6BE1525A}" type="datetimeFigureOut">
              <a:rPr lang="en-AU" smtClean="0"/>
              <a:t>17/09/2018</a:t>
            </a:fld>
            <a:endParaRPr lang="en-AU"/>
          </a:p>
        </p:txBody>
      </p:sp>
      <p:sp>
        <p:nvSpPr>
          <p:cNvPr id="5" name="Footer Placeholder 4">
            <a:extLst>
              <a:ext uri="{FF2B5EF4-FFF2-40B4-BE49-F238E27FC236}">
                <a16:creationId xmlns:a16="http://schemas.microsoft.com/office/drawing/2014/main" id="{573A554F-560F-4858-B743-1F9263E8313A}"/>
              </a:ext>
            </a:extLst>
          </p:cNvPr>
          <p:cNvSpPr>
            <a:spLocks noGrp="1"/>
          </p:cNvSpPr>
          <p:nvPr>
            <p:ph type="ftr" sz="quarter" idx="3"/>
          </p:nvPr>
        </p:nvSpPr>
        <p:spPr>
          <a:xfrm>
            <a:off x="4413012" y="9277035"/>
            <a:ext cx="4496276" cy="532897"/>
          </a:xfrm>
          <a:prstGeom prst="rect">
            <a:avLst/>
          </a:prstGeom>
        </p:spPr>
        <p:txBody>
          <a:bodyPr vert="horz" lIns="91440" tIns="45720" rIns="91440" bIns="45720" rtlCol="0" anchor="ctr"/>
          <a:lstStyle>
            <a:lvl1pPr algn="ctr">
              <a:defRPr sz="1311">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89DC6FF-4301-4C65-B25E-69EFC25E03A5}"/>
              </a:ext>
            </a:extLst>
          </p:cNvPr>
          <p:cNvSpPr>
            <a:spLocks noGrp="1"/>
          </p:cNvSpPr>
          <p:nvPr>
            <p:ph type="sldNum" sz="quarter" idx="4"/>
          </p:nvPr>
        </p:nvSpPr>
        <p:spPr>
          <a:xfrm>
            <a:off x="9408874" y="9277035"/>
            <a:ext cx="2997518" cy="532897"/>
          </a:xfrm>
          <a:prstGeom prst="rect">
            <a:avLst/>
          </a:prstGeom>
        </p:spPr>
        <p:txBody>
          <a:bodyPr vert="horz" lIns="91440" tIns="45720" rIns="91440" bIns="45720" rtlCol="0" anchor="ctr"/>
          <a:lstStyle>
            <a:lvl1pPr algn="r">
              <a:defRPr sz="1311">
                <a:solidFill>
                  <a:schemeClr val="tx1">
                    <a:tint val="75000"/>
                  </a:schemeClr>
                </a:solidFill>
              </a:defRPr>
            </a:lvl1pPr>
          </a:lstStyle>
          <a:p>
            <a:fld id="{AE41EA6A-F0EA-4B72-B2DB-DC7575E09BB7}" type="slidenum">
              <a:rPr lang="en-AU" smtClean="0"/>
              <a:t>‹#›</a:t>
            </a:fld>
            <a:endParaRPr lang="en-AU"/>
          </a:p>
        </p:txBody>
      </p:sp>
    </p:spTree>
    <p:extLst>
      <p:ext uri="{BB962C8B-B14F-4D97-AF65-F5344CB8AC3E}">
        <p14:creationId xmlns:p14="http://schemas.microsoft.com/office/powerpoint/2010/main" val="1218159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99165" rtl="0" eaLnBrk="1" latinLnBrk="0" hangingPunct="1">
        <a:lnSpc>
          <a:spcPct val="90000"/>
        </a:lnSpc>
        <a:spcBef>
          <a:spcPct val="0"/>
        </a:spcBef>
        <a:buNone/>
        <a:defRPr sz="4808" kern="1200">
          <a:solidFill>
            <a:schemeClr val="tx1"/>
          </a:solidFill>
          <a:latin typeface="+mj-lt"/>
          <a:ea typeface="+mj-ea"/>
          <a:cs typeface="+mj-cs"/>
        </a:defRPr>
      </a:lvl1pPr>
    </p:titleStyle>
    <p:bodyStyle>
      <a:lvl1pPr marL="249791" indent="-249791" algn="l" defTabSz="999165" rtl="0" eaLnBrk="1" latinLnBrk="0" hangingPunct="1">
        <a:lnSpc>
          <a:spcPct val="90000"/>
        </a:lnSpc>
        <a:spcBef>
          <a:spcPts val="1093"/>
        </a:spcBef>
        <a:buFont typeface="Arial" panose="020B0604020202020204" pitchFamily="34" charset="0"/>
        <a:buChar char="•"/>
        <a:defRPr sz="3060" kern="1200">
          <a:solidFill>
            <a:schemeClr val="tx1"/>
          </a:solidFill>
          <a:latin typeface="+mn-lt"/>
          <a:ea typeface="+mn-ea"/>
          <a:cs typeface="+mn-cs"/>
        </a:defRPr>
      </a:lvl1pPr>
      <a:lvl2pPr marL="749374" indent="-249791" algn="l" defTabSz="999165" rtl="0" eaLnBrk="1" latinLnBrk="0" hangingPunct="1">
        <a:lnSpc>
          <a:spcPct val="90000"/>
        </a:lnSpc>
        <a:spcBef>
          <a:spcPts val="546"/>
        </a:spcBef>
        <a:buFont typeface="Arial" panose="020B0604020202020204" pitchFamily="34" charset="0"/>
        <a:buChar char="•"/>
        <a:defRPr sz="2622" kern="1200">
          <a:solidFill>
            <a:schemeClr val="tx1"/>
          </a:solidFill>
          <a:latin typeface="+mn-lt"/>
          <a:ea typeface="+mn-ea"/>
          <a:cs typeface="+mn-cs"/>
        </a:defRPr>
      </a:lvl2pPr>
      <a:lvl3pPr marL="1248956" indent="-249791" algn="l" defTabSz="999165" rtl="0" eaLnBrk="1" latinLnBrk="0" hangingPunct="1">
        <a:lnSpc>
          <a:spcPct val="90000"/>
        </a:lnSpc>
        <a:spcBef>
          <a:spcPts val="546"/>
        </a:spcBef>
        <a:buFont typeface="Arial" panose="020B0604020202020204" pitchFamily="34" charset="0"/>
        <a:buChar char="•"/>
        <a:defRPr sz="2185" kern="1200">
          <a:solidFill>
            <a:schemeClr val="tx1"/>
          </a:solidFill>
          <a:latin typeface="+mn-lt"/>
          <a:ea typeface="+mn-ea"/>
          <a:cs typeface="+mn-cs"/>
        </a:defRPr>
      </a:lvl3pPr>
      <a:lvl4pPr marL="1748539" indent="-249791" algn="l" defTabSz="999165" rtl="0" eaLnBrk="1" latinLnBrk="0" hangingPunct="1">
        <a:lnSpc>
          <a:spcPct val="90000"/>
        </a:lnSpc>
        <a:spcBef>
          <a:spcPts val="546"/>
        </a:spcBef>
        <a:buFont typeface="Arial" panose="020B0604020202020204" pitchFamily="34" charset="0"/>
        <a:buChar char="•"/>
        <a:defRPr sz="1967" kern="1200">
          <a:solidFill>
            <a:schemeClr val="tx1"/>
          </a:solidFill>
          <a:latin typeface="+mn-lt"/>
          <a:ea typeface="+mn-ea"/>
          <a:cs typeface="+mn-cs"/>
        </a:defRPr>
      </a:lvl4pPr>
      <a:lvl5pPr marL="2248121" indent="-249791" algn="l" defTabSz="999165" rtl="0" eaLnBrk="1" latinLnBrk="0" hangingPunct="1">
        <a:lnSpc>
          <a:spcPct val="90000"/>
        </a:lnSpc>
        <a:spcBef>
          <a:spcPts val="546"/>
        </a:spcBef>
        <a:buFont typeface="Arial" panose="020B0604020202020204" pitchFamily="34" charset="0"/>
        <a:buChar char="•"/>
        <a:defRPr sz="1967" kern="1200">
          <a:solidFill>
            <a:schemeClr val="tx1"/>
          </a:solidFill>
          <a:latin typeface="+mn-lt"/>
          <a:ea typeface="+mn-ea"/>
          <a:cs typeface="+mn-cs"/>
        </a:defRPr>
      </a:lvl5pPr>
      <a:lvl6pPr marL="2747703" indent="-249791" algn="l" defTabSz="999165" rtl="0" eaLnBrk="1" latinLnBrk="0" hangingPunct="1">
        <a:lnSpc>
          <a:spcPct val="90000"/>
        </a:lnSpc>
        <a:spcBef>
          <a:spcPts val="546"/>
        </a:spcBef>
        <a:buFont typeface="Arial" panose="020B0604020202020204" pitchFamily="34" charset="0"/>
        <a:buChar char="•"/>
        <a:defRPr sz="1967" kern="1200">
          <a:solidFill>
            <a:schemeClr val="tx1"/>
          </a:solidFill>
          <a:latin typeface="+mn-lt"/>
          <a:ea typeface="+mn-ea"/>
          <a:cs typeface="+mn-cs"/>
        </a:defRPr>
      </a:lvl6pPr>
      <a:lvl7pPr marL="3247286" indent="-249791" algn="l" defTabSz="999165" rtl="0" eaLnBrk="1" latinLnBrk="0" hangingPunct="1">
        <a:lnSpc>
          <a:spcPct val="90000"/>
        </a:lnSpc>
        <a:spcBef>
          <a:spcPts val="546"/>
        </a:spcBef>
        <a:buFont typeface="Arial" panose="020B0604020202020204" pitchFamily="34" charset="0"/>
        <a:buChar char="•"/>
        <a:defRPr sz="1967" kern="1200">
          <a:solidFill>
            <a:schemeClr val="tx1"/>
          </a:solidFill>
          <a:latin typeface="+mn-lt"/>
          <a:ea typeface="+mn-ea"/>
          <a:cs typeface="+mn-cs"/>
        </a:defRPr>
      </a:lvl7pPr>
      <a:lvl8pPr marL="3746868" indent="-249791" algn="l" defTabSz="999165" rtl="0" eaLnBrk="1" latinLnBrk="0" hangingPunct="1">
        <a:lnSpc>
          <a:spcPct val="90000"/>
        </a:lnSpc>
        <a:spcBef>
          <a:spcPts val="546"/>
        </a:spcBef>
        <a:buFont typeface="Arial" panose="020B0604020202020204" pitchFamily="34" charset="0"/>
        <a:buChar char="•"/>
        <a:defRPr sz="1967" kern="1200">
          <a:solidFill>
            <a:schemeClr val="tx1"/>
          </a:solidFill>
          <a:latin typeface="+mn-lt"/>
          <a:ea typeface="+mn-ea"/>
          <a:cs typeface="+mn-cs"/>
        </a:defRPr>
      </a:lvl8pPr>
      <a:lvl9pPr marL="4246451" indent="-249791" algn="l" defTabSz="999165" rtl="0" eaLnBrk="1" latinLnBrk="0" hangingPunct="1">
        <a:lnSpc>
          <a:spcPct val="90000"/>
        </a:lnSpc>
        <a:spcBef>
          <a:spcPts val="546"/>
        </a:spcBef>
        <a:buFont typeface="Arial" panose="020B0604020202020204" pitchFamily="34" charset="0"/>
        <a:buChar char="•"/>
        <a:defRPr sz="1967" kern="1200">
          <a:solidFill>
            <a:schemeClr val="tx1"/>
          </a:solidFill>
          <a:latin typeface="+mn-lt"/>
          <a:ea typeface="+mn-ea"/>
          <a:cs typeface="+mn-cs"/>
        </a:defRPr>
      </a:lvl9pPr>
    </p:bodyStyle>
    <p:otherStyle>
      <a:defPPr>
        <a:defRPr lang="en-US"/>
      </a:defPPr>
      <a:lvl1pPr marL="0" algn="l" defTabSz="999165" rtl="0" eaLnBrk="1" latinLnBrk="0" hangingPunct="1">
        <a:defRPr sz="1967" kern="1200">
          <a:solidFill>
            <a:schemeClr val="tx1"/>
          </a:solidFill>
          <a:latin typeface="+mn-lt"/>
          <a:ea typeface="+mn-ea"/>
          <a:cs typeface="+mn-cs"/>
        </a:defRPr>
      </a:lvl1pPr>
      <a:lvl2pPr marL="499582" algn="l" defTabSz="999165" rtl="0" eaLnBrk="1" latinLnBrk="0" hangingPunct="1">
        <a:defRPr sz="1967" kern="1200">
          <a:solidFill>
            <a:schemeClr val="tx1"/>
          </a:solidFill>
          <a:latin typeface="+mn-lt"/>
          <a:ea typeface="+mn-ea"/>
          <a:cs typeface="+mn-cs"/>
        </a:defRPr>
      </a:lvl2pPr>
      <a:lvl3pPr marL="999165" algn="l" defTabSz="999165" rtl="0" eaLnBrk="1" latinLnBrk="0" hangingPunct="1">
        <a:defRPr sz="1967" kern="1200">
          <a:solidFill>
            <a:schemeClr val="tx1"/>
          </a:solidFill>
          <a:latin typeface="+mn-lt"/>
          <a:ea typeface="+mn-ea"/>
          <a:cs typeface="+mn-cs"/>
        </a:defRPr>
      </a:lvl3pPr>
      <a:lvl4pPr marL="1498747" algn="l" defTabSz="999165" rtl="0" eaLnBrk="1" latinLnBrk="0" hangingPunct="1">
        <a:defRPr sz="1967" kern="1200">
          <a:solidFill>
            <a:schemeClr val="tx1"/>
          </a:solidFill>
          <a:latin typeface="+mn-lt"/>
          <a:ea typeface="+mn-ea"/>
          <a:cs typeface="+mn-cs"/>
        </a:defRPr>
      </a:lvl4pPr>
      <a:lvl5pPr marL="1998330" algn="l" defTabSz="999165" rtl="0" eaLnBrk="1" latinLnBrk="0" hangingPunct="1">
        <a:defRPr sz="1967" kern="1200">
          <a:solidFill>
            <a:schemeClr val="tx1"/>
          </a:solidFill>
          <a:latin typeface="+mn-lt"/>
          <a:ea typeface="+mn-ea"/>
          <a:cs typeface="+mn-cs"/>
        </a:defRPr>
      </a:lvl5pPr>
      <a:lvl6pPr marL="2497912" algn="l" defTabSz="999165" rtl="0" eaLnBrk="1" latinLnBrk="0" hangingPunct="1">
        <a:defRPr sz="1967" kern="1200">
          <a:solidFill>
            <a:schemeClr val="tx1"/>
          </a:solidFill>
          <a:latin typeface="+mn-lt"/>
          <a:ea typeface="+mn-ea"/>
          <a:cs typeface="+mn-cs"/>
        </a:defRPr>
      </a:lvl6pPr>
      <a:lvl7pPr marL="2997495" algn="l" defTabSz="999165" rtl="0" eaLnBrk="1" latinLnBrk="0" hangingPunct="1">
        <a:defRPr sz="1967" kern="1200">
          <a:solidFill>
            <a:schemeClr val="tx1"/>
          </a:solidFill>
          <a:latin typeface="+mn-lt"/>
          <a:ea typeface="+mn-ea"/>
          <a:cs typeface="+mn-cs"/>
        </a:defRPr>
      </a:lvl7pPr>
      <a:lvl8pPr marL="3497077" algn="l" defTabSz="999165" rtl="0" eaLnBrk="1" latinLnBrk="0" hangingPunct="1">
        <a:defRPr sz="1967" kern="1200">
          <a:solidFill>
            <a:schemeClr val="tx1"/>
          </a:solidFill>
          <a:latin typeface="+mn-lt"/>
          <a:ea typeface="+mn-ea"/>
          <a:cs typeface="+mn-cs"/>
        </a:defRPr>
      </a:lvl8pPr>
      <a:lvl9pPr marL="3996660" algn="l" defTabSz="999165" rtl="0" eaLnBrk="1" latinLnBrk="0" hangingPunct="1">
        <a:defRPr sz="19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lightsafe.com.au/"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emf"/><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stephenmason102@gmail.com" TargetMode="External"/><Relationship Id="rId2" Type="http://schemas.openxmlformats.org/officeDocument/2006/relationships/hyperlink" Target="http://www.lightsafe.com.au/" TargetMode="Externa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hyperlink" Target="http://dx.doi.org/10.1016/j.ophtha.2016.01.006" TargetMode="External"/><Relationship Id="rId2" Type="http://schemas.openxmlformats.org/officeDocument/2006/relationships/hyperlink" Target="https://doi.org/10.1371/journal.pone.0071398"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2340298"/>
            <a:ext cx="13322300" cy="216024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de-DE"/>
          </a:p>
        </p:txBody>
      </p:sp>
      <p:sp>
        <p:nvSpPr>
          <p:cNvPr id="3" name="Inhaltsplatzhalter 2"/>
          <p:cNvSpPr>
            <a:spLocks noGrp="1"/>
          </p:cNvSpPr>
          <p:nvPr>
            <p:ph idx="1"/>
          </p:nvPr>
        </p:nvSpPr>
        <p:spPr>
          <a:xfrm>
            <a:off x="684486" y="5148610"/>
            <a:ext cx="12569150" cy="1661727"/>
          </a:xfrm>
        </p:spPr>
        <p:txBody>
          <a:bodyPr>
            <a:normAutofit lnSpcReduction="10000"/>
          </a:bodyPr>
          <a:lstStyle/>
          <a:p>
            <a:pPr marL="0" indent="0">
              <a:buNone/>
            </a:pPr>
            <a:r>
              <a:rPr lang="en-US" sz="5100" dirty="0">
                <a:latin typeface="Helvetica Neue"/>
                <a:cs typeface="Helvetica Neue"/>
              </a:rPr>
              <a:t>Tunable LED Lighting and the retinal dopamine response: a remedy for myopia</a:t>
            </a:r>
            <a:endParaRPr lang="en-US" sz="5400" dirty="0">
              <a:latin typeface="Helvetica Neue"/>
              <a:cs typeface="Helvetica Neue"/>
            </a:endParaRPr>
          </a:p>
        </p:txBody>
      </p:sp>
      <p:sp>
        <p:nvSpPr>
          <p:cNvPr id="7" name="Textfeld 6"/>
          <p:cNvSpPr txBox="1"/>
          <p:nvPr/>
        </p:nvSpPr>
        <p:spPr>
          <a:xfrm>
            <a:off x="756494" y="6732786"/>
            <a:ext cx="11308600" cy="2173626"/>
          </a:xfrm>
          <a:prstGeom prst="rect">
            <a:avLst/>
          </a:prstGeom>
          <a:noFill/>
        </p:spPr>
        <p:txBody>
          <a:bodyPr wrap="square" lIns="79964" tIns="39982" rIns="79964" bIns="39982" rtlCol="0">
            <a:spAutoFit/>
          </a:bodyPr>
          <a:lstStyle/>
          <a:p>
            <a:r>
              <a:rPr lang="de-AT" sz="4000" b="1" dirty="0">
                <a:latin typeface="Helvetica Neue"/>
                <a:cs typeface="Helvetica Neue"/>
              </a:rPr>
              <a:t>Dr Stephen A. Mason </a:t>
            </a:r>
            <a:r>
              <a:rPr lang="de-AT" sz="3600" b="1" dirty="0">
                <a:latin typeface="Helvetica Neue"/>
                <a:cs typeface="Helvetica Neue"/>
              </a:rPr>
              <a:t>B Optom FAAO Dip.OT.</a:t>
            </a:r>
            <a:br>
              <a:rPr lang="en-GB" sz="3600" dirty="0">
                <a:latin typeface="Helvetica Neue"/>
                <a:cs typeface="Helvetica Neue"/>
              </a:rPr>
            </a:br>
            <a:r>
              <a:rPr lang="en-GB" sz="2400" dirty="0">
                <a:latin typeface="Helvetica Neue"/>
                <a:cs typeface="Helvetica Neue"/>
              </a:rPr>
              <a:t>Sustainable Eye Health Pty Ltd</a:t>
            </a:r>
          </a:p>
          <a:p>
            <a:r>
              <a:rPr lang="en-GB" sz="2400" dirty="0">
                <a:latin typeface="Helvetica Neue"/>
                <a:cs typeface="Helvetica Neue"/>
                <a:hlinkClick r:id="rId2"/>
              </a:rPr>
              <a:t>http://www.lightsafe.com.au</a:t>
            </a:r>
            <a:endParaRPr lang="en-GB" sz="2400" dirty="0">
              <a:latin typeface="Helvetica Neue"/>
              <a:cs typeface="Helvetica Neue"/>
            </a:endParaRPr>
          </a:p>
          <a:p>
            <a:endParaRPr lang="en-GB" sz="2400" dirty="0">
              <a:latin typeface="Helvetica Neue"/>
              <a:cs typeface="Helvetica Neue"/>
            </a:endParaRPr>
          </a:p>
          <a:p>
            <a:endParaRPr lang="en-GB" sz="2400" dirty="0">
              <a:latin typeface="Helvetica Neue"/>
              <a:cs typeface="Helvetica Neue"/>
            </a:endParaRPr>
          </a:p>
        </p:txBody>
      </p:sp>
      <p:sp>
        <p:nvSpPr>
          <p:cNvPr id="17" name="Textfeld 16"/>
          <p:cNvSpPr txBox="1"/>
          <p:nvPr/>
        </p:nvSpPr>
        <p:spPr>
          <a:xfrm>
            <a:off x="756494" y="2469768"/>
            <a:ext cx="12601400" cy="1742738"/>
          </a:xfrm>
          <a:prstGeom prst="rect">
            <a:avLst/>
          </a:prstGeom>
          <a:noFill/>
        </p:spPr>
        <p:txBody>
          <a:bodyPr wrap="square" lIns="79964" tIns="39982" rIns="79964" bIns="39982" rtlCol="0">
            <a:spAutoFit/>
          </a:bodyPr>
          <a:lstStyle/>
          <a:p>
            <a:r>
              <a:rPr lang="de-DE" sz="3600" dirty="0">
                <a:solidFill>
                  <a:srgbClr val="FFFFFF"/>
                </a:solidFill>
                <a:latin typeface="Helvetica Neue"/>
                <a:cs typeface="Helvetica Neue"/>
              </a:rPr>
              <a:t>8</a:t>
            </a:r>
            <a:r>
              <a:rPr lang="de-DE" sz="3600" baseline="30000" dirty="0">
                <a:solidFill>
                  <a:srgbClr val="FFFFFF"/>
                </a:solidFill>
                <a:latin typeface="Helvetica Neue"/>
                <a:cs typeface="Helvetica Neue"/>
              </a:rPr>
              <a:t>th</a:t>
            </a:r>
            <a:r>
              <a:rPr lang="de-DE" sz="3600" dirty="0">
                <a:solidFill>
                  <a:srgbClr val="FFFFFF"/>
                </a:solidFill>
                <a:latin typeface="Helvetica Neue"/>
                <a:cs typeface="Helvetica Neue"/>
              </a:rPr>
              <a:t> International </a:t>
            </a:r>
            <a:br>
              <a:rPr lang="de-DE" sz="3600" dirty="0">
                <a:solidFill>
                  <a:srgbClr val="FFFFFF"/>
                </a:solidFill>
                <a:latin typeface="Helvetica Neue"/>
                <a:cs typeface="Helvetica Neue"/>
              </a:rPr>
            </a:br>
            <a:r>
              <a:rPr lang="de-DE" sz="3600" dirty="0">
                <a:solidFill>
                  <a:srgbClr val="FFFFFF"/>
                </a:solidFill>
                <a:latin typeface="Helvetica Neue"/>
                <a:cs typeface="Helvetica Neue"/>
              </a:rPr>
              <a:t>LED professional Symposium +Expo</a:t>
            </a:r>
            <a:br>
              <a:rPr lang="de-DE" sz="3600" dirty="0">
                <a:solidFill>
                  <a:srgbClr val="FFFFFF"/>
                </a:solidFill>
                <a:latin typeface="Helvetica Neue"/>
                <a:cs typeface="Helvetica Neue"/>
              </a:rPr>
            </a:br>
            <a:r>
              <a:rPr lang="de-DE" sz="3600" dirty="0">
                <a:solidFill>
                  <a:srgbClr val="FFFFFF"/>
                </a:solidFill>
                <a:latin typeface="Helvetica Neue"/>
                <a:cs typeface="Helvetica Neue"/>
              </a:rPr>
              <a:t>Sept 25-27, 2018 | Bregenz</a:t>
            </a:r>
          </a:p>
        </p:txBody>
      </p:sp>
      <p:pic>
        <p:nvPicPr>
          <p:cNvPr id="2" name="Bild 1" descr="LpS2018_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57494" y="2556322"/>
            <a:ext cx="2959564" cy="1748420"/>
          </a:xfrm>
          <a:prstGeom prst="rect">
            <a:avLst/>
          </a:prstGeom>
        </p:spPr>
      </p:pic>
      <p:pic>
        <p:nvPicPr>
          <p:cNvPr id="8" name="Picture 2" descr="Related image">
            <a:extLst>
              <a:ext uri="{FF2B5EF4-FFF2-40B4-BE49-F238E27FC236}">
                <a16:creationId xmlns:a16="http://schemas.microsoft.com/office/drawing/2014/main" id="{0616192B-83C9-405D-9179-BF813FA0101B}"/>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021117" y="117108"/>
            <a:ext cx="1695941" cy="9540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B875471-D35B-4AA4-B126-8709B75FE13D}"/>
              </a:ext>
            </a:extLst>
          </p:cNvPr>
          <p:cNvSpPr txBox="1"/>
          <p:nvPr/>
        </p:nvSpPr>
        <p:spPr>
          <a:xfrm>
            <a:off x="8533358" y="808995"/>
            <a:ext cx="2481446" cy="276999"/>
          </a:xfrm>
          <a:prstGeom prst="rect">
            <a:avLst/>
          </a:prstGeom>
          <a:noFill/>
        </p:spPr>
        <p:txBody>
          <a:bodyPr wrap="square" rtlCol="0">
            <a:spAutoFit/>
          </a:bodyPr>
          <a:lstStyle/>
          <a:p>
            <a:r>
              <a:rPr lang="en-AU" sz="1200" i="1" dirty="0">
                <a:solidFill>
                  <a:srgbClr val="002060"/>
                </a:solidFill>
              </a:rPr>
              <a:t>Sustainable Eye Health: ‘a safer light’</a:t>
            </a:r>
          </a:p>
        </p:txBody>
      </p:sp>
    </p:spTree>
    <p:extLst>
      <p:ext uri="{BB962C8B-B14F-4D97-AF65-F5344CB8AC3E}">
        <p14:creationId xmlns:p14="http://schemas.microsoft.com/office/powerpoint/2010/main" val="2710565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90C43-8797-490D-99B2-810EDA415AB0}"/>
              </a:ext>
            </a:extLst>
          </p:cNvPr>
          <p:cNvSpPr>
            <a:spLocks noGrp="1"/>
          </p:cNvSpPr>
          <p:nvPr>
            <p:ph type="title"/>
          </p:nvPr>
        </p:nvSpPr>
        <p:spPr>
          <a:xfrm>
            <a:off x="917643" y="1656673"/>
            <a:ext cx="11490484" cy="931502"/>
          </a:xfrm>
        </p:spPr>
        <p:txBody>
          <a:bodyPr>
            <a:normAutofit fontScale="90000"/>
          </a:bodyPr>
          <a:lstStyle/>
          <a:p>
            <a:r>
              <a:rPr lang="en-AU" sz="3934" b="1" dirty="0"/>
              <a:t>Macular degeneration: the potential risk of long term exposure to 415-455nm (the ‘blue-light-hazard’)</a:t>
            </a:r>
          </a:p>
        </p:txBody>
      </p:sp>
      <p:sp>
        <p:nvSpPr>
          <p:cNvPr id="3" name="Text Placeholder 2">
            <a:extLst>
              <a:ext uri="{FF2B5EF4-FFF2-40B4-BE49-F238E27FC236}">
                <a16:creationId xmlns:a16="http://schemas.microsoft.com/office/drawing/2014/main" id="{D27944A2-20B3-4BBE-AABD-3D158BEEDAAE}"/>
              </a:ext>
            </a:extLst>
          </p:cNvPr>
          <p:cNvSpPr>
            <a:spLocks noGrp="1"/>
          </p:cNvSpPr>
          <p:nvPr>
            <p:ph type="body" idx="1"/>
          </p:nvPr>
        </p:nvSpPr>
        <p:spPr>
          <a:xfrm>
            <a:off x="861353" y="3233916"/>
            <a:ext cx="5635957" cy="419175"/>
          </a:xfrm>
        </p:spPr>
        <p:txBody>
          <a:bodyPr>
            <a:normAutofit fontScale="55000" lnSpcReduction="20000"/>
          </a:bodyPr>
          <a:lstStyle/>
          <a:p>
            <a:r>
              <a:rPr lang="en-AU" dirty="0"/>
              <a:t>OCT/ healthy retina and macular:</a:t>
            </a:r>
          </a:p>
        </p:txBody>
      </p:sp>
      <p:sp>
        <p:nvSpPr>
          <p:cNvPr id="5" name="Text Placeholder 4">
            <a:extLst>
              <a:ext uri="{FF2B5EF4-FFF2-40B4-BE49-F238E27FC236}">
                <a16:creationId xmlns:a16="http://schemas.microsoft.com/office/drawing/2014/main" id="{B2083CCE-53B3-45CF-B899-E6AE4B3D5004}"/>
              </a:ext>
            </a:extLst>
          </p:cNvPr>
          <p:cNvSpPr>
            <a:spLocks noGrp="1"/>
          </p:cNvSpPr>
          <p:nvPr>
            <p:ph type="body" sz="quarter" idx="3"/>
          </p:nvPr>
        </p:nvSpPr>
        <p:spPr>
          <a:xfrm>
            <a:off x="7441025" y="3208306"/>
            <a:ext cx="5663713" cy="419174"/>
          </a:xfrm>
        </p:spPr>
        <p:txBody>
          <a:bodyPr>
            <a:normAutofit fontScale="55000" lnSpcReduction="20000"/>
          </a:bodyPr>
          <a:lstStyle/>
          <a:p>
            <a:r>
              <a:rPr lang="en-AU" dirty="0"/>
              <a:t>OCT/ macular degeneration:</a:t>
            </a:r>
          </a:p>
        </p:txBody>
      </p:sp>
      <p:pic>
        <p:nvPicPr>
          <p:cNvPr id="11" name="Content Placeholder 10">
            <a:extLst>
              <a:ext uri="{FF2B5EF4-FFF2-40B4-BE49-F238E27FC236}">
                <a16:creationId xmlns:a16="http://schemas.microsoft.com/office/drawing/2014/main" id="{A9430922-9DF3-430B-9A23-564787CCC785}"/>
              </a:ext>
            </a:extLst>
          </p:cNvPr>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217562" y="3653091"/>
            <a:ext cx="6443588" cy="3767923"/>
          </a:xfrm>
        </p:spPr>
      </p:pic>
      <p:pic>
        <p:nvPicPr>
          <p:cNvPr id="16" name="Content Placeholder 15">
            <a:extLst>
              <a:ext uri="{FF2B5EF4-FFF2-40B4-BE49-F238E27FC236}">
                <a16:creationId xmlns:a16="http://schemas.microsoft.com/office/drawing/2014/main" id="{2B34AB54-072D-40D9-9EF6-A127142F64DE}"/>
              </a:ext>
            </a:extLst>
          </p:cNvPr>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a:off x="6824992" y="3653091"/>
            <a:ext cx="6279746" cy="3767923"/>
          </a:xfrm>
        </p:spPr>
      </p:pic>
      <p:sp>
        <p:nvSpPr>
          <p:cNvPr id="7" name="TextBox 6">
            <a:extLst>
              <a:ext uri="{FF2B5EF4-FFF2-40B4-BE49-F238E27FC236}">
                <a16:creationId xmlns:a16="http://schemas.microsoft.com/office/drawing/2014/main" id="{498ACCD4-39F3-48A4-85A8-A4359529332F}"/>
              </a:ext>
            </a:extLst>
          </p:cNvPr>
          <p:cNvSpPr txBox="1"/>
          <p:nvPr/>
        </p:nvSpPr>
        <p:spPr>
          <a:xfrm>
            <a:off x="8533358" y="808995"/>
            <a:ext cx="2481446" cy="276999"/>
          </a:xfrm>
          <a:prstGeom prst="rect">
            <a:avLst/>
          </a:prstGeom>
          <a:noFill/>
        </p:spPr>
        <p:txBody>
          <a:bodyPr wrap="square" rtlCol="0">
            <a:spAutoFit/>
          </a:bodyPr>
          <a:lstStyle/>
          <a:p>
            <a:r>
              <a:rPr lang="en-AU" sz="1200" i="1" dirty="0">
                <a:solidFill>
                  <a:srgbClr val="002060"/>
                </a:solidFill>
              </a:rPr>
              <a:t>Sustainable Eye Health: ‘a safer light’</a:t>
            </a:r>
          </a:p>
        </p:txBody>
      </p:sp>
      <p:pic>
        <p:nvPicPr>
          <p:cNvPr id="8" name="Picture 2" descr="Related image">
            <a:extLst>
              <a:ext uri="{FF2B5EF4-FFF2-40B4-BE49-F238E27FC236}">
                <a16:creationId xmlns:a16="http://schemas.microsoft.com/office/drawing/2014/main" id="{889A98F2-CA84-4D16-BC5C-E2CF43C724E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021117" y="117108"/>
            <a:ext cx="1695941" cy="95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209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27777-CF8C-4C6C-8335-FEB0E1F6AF73}"/>
              </a:ext>
            </a:extLst>
          </p:cNvPr>
          <p:cNvSpPr>
            <a:spLocks noGrp="1"/>
          </p:cNvSpPr>
          <p:nvPr>
            <p:ph type="title"/>
          </p:nvPr>
        </p:nvSpPr>
        <p:spPr>
          <a:xfrm>
            <a:off x="301402" y="324074"/>
            <a:ext cx="10752236" cy="900296"/>
          </a:xfrm>
        </p:spPr>
        <p:txBody>
          <a:bodyPr>
            <a:normAutofit fontScale="90000"/>
          </a:bodyPr>
          <a:lstStyle/>
          <a:p>
            <a:br>
              <a:rPr lang="en-AU" sz="3387" dirty="0"/>
            </a:br>
            <a:r>
              <a:rPr lang="en-AU" sz="2700" dirty="0"/>
              <a:t>An ophthalmically safe white light that maximally triggers the ipRGC/retinal dopamine </a:t>
            </a:r>
            <a:r>
              <a:rPr lang="en-AU" sz="2700" i="1" dirty="0"/>
              <a:t>and</a:t>
            </a:r>
            <a:r>
              <a:rPr lang="en-AU" sz="2700" dirty="0"/>
              <a:t> ipRGC/hypothalamic pathways.</a:t>
            </a:r>
            <a:br>
              <a:rPr lang="en-AU" dirty="0"/>
            </a:br>
            <a:endParaRPr lang="en-AU" dirty="0"/>
          </a:p>
        </p:txBody>
      </p:sp>
      <p:sp>
        <p:nvSpPr>
          <p:cNvPr id="5" name="Text Placeholder 4">
            <a:extLst>
              <a:ext uri="{FF2B5EF4-FFF2-40B4-BE49-F238E27FC236}">
                <a16:creationId xmlns:a16="http://schemas.microsoft.com/office/drawing/2014/main" id="{693F65B0-BCA8-43D2-BEA8-74157892528A}"/>
              </a:ext>
            </a:extLst>
          </p:cNvPr>
          <p:cNvSpPr>
            <a:spLocks noGrp="1"/>
          </p:cNvSpPr>
          <p:nvPr>
            <p:ph type="body" idx="1"/>
          </p:nvPr>
        </p:nvSpPr>
        <p:spPr>
          <a:xfrm>
            <a:off x="103947" y="1521138"/>
            <a:ext cx="8429411" cy="601294"/>
          </a:xfrm>
        </p:spPr>
        <p:txBody>
          <a:bodyPr>
            <a:noAutofit/>
          </a:bodyPr>
          <a:lstStyle/>
          <a:p>
            <a:r>
              <a:rPr lang="en-AU" sz="2800" dirty="0"/>
              <a:t>Sample SPD for tunable light source:</a:t>
            </a:r>
          </a:p>
        </p:txBody>
      </p:sp>
      <p:sp>
        <p:nvSpPr>
          <p:cNvPr id="6" name="Text Placeholder 5">
            <a:extLst>
              <a:ext uri="{FF2B5EF4-FFF2-40B4-BE49-F238E27FC236}">
                <a16:creationId xmlns:a16="http://schemas.microsoft.com/office/drawing/2014/main" id="{F2F431A5-0C0A-4618-8138-9951E45439C0}"/>
              </a:ext>
            </a:extLst>
          </p:cNvPr>
          <p:cNvSpPr>
            <a:spLocks noGrp="1"/>
          </p:cNvSpPr>
          <p:nvPr>
            <p:ph type="body" sz="quarter" idx="3"/>
          </p:nvPr>
        </p:nvSpPr>
        <p:spPr>
          <a:xfrm>
            <a:off x="6767203" y="2954929"/>
            <a:ext cx="5663713" cy="346655"/>
          </a:xfrm>
        </p:spPr>
        <p:txBody>
          <a:bodyPr>
            <a:normAutofit fontScale="40000" lnSpcReduction="20000"/>
          </a:bodyPr>
          <a:lstStyle/>
          <a:p>
            <a:r>
              <a:rPr lang="en-AU" dirty="0"/>
              <a:t>Laboratory Test Luminaire</a:t>
            </a:r>
          </a:p>
        </p:txBody>
      </p:sp>
      <p:pic>
        <p:nvPicPr>
          <p:cNvPr id="10" name="Content Placeholder 9">
            <a:extLst>
              <a:ext uri="{FF2B5EF4-FFF2-40B4-BE49-F238E27FC236}">
                <a16:creationId xmlns:a16="http://schemas.microsoft.com/office/drawing/2014/main" id="{95CC3DBC-25A9-4F09-9086-3EE396D87205}"/>
              </a:ext>
            </a:extLst>
          </p:cNvPr>
          <p:cNvPicPr>
            <a:picLocks noGrp="1"/>
          </p:cNvPicPr>
          <p:nvPr>
            <p:ph sz="quarter" idx="4"/>
          </p:nvPr>
        </p:nvPicPr>
        <p:blipFill>
          <a:blip r:embed="rId2" cstate="email">
            <a:extLst>
              <a:ext uri="{28A0092B-C50C-407E-A947-70E740481C1C}">
                <a14:useLocalDpi xmlns:a14="http://schemas.microsoft.com/office/drawing/2010/main" val="0"/>
              </a:ext>
            </a:extLst>
          </a:blip>
          <a:srcRect/>
          <a:stretch>
            <a:fillRect/>
          </a:stretch>
        </p:blipFill>
        <p:spPr bwMode="auto">
          <a:xfrm>
            <a:off x="6645135" y="2953096"/>
            <a:ext cx="6357063" cy="4357567"/>
          </a:xfrm>
          <a:prstGeom prst="rect">
            <a:avLst/>
          </a:prstGeom>
          <a:noFill/>
          <a:ln>
            <a:noFill/>
          </a:ln>
        </p:spPr>
      </p:pic>
      <p:sp>
        <p:nvSpPr>
          <p:cNvPr id="8" name="TextBox 7">
            <a:extLst>
              <a:ext uri="{FF2B5EF4-FFF2-40B4-BE49-F238E27FC236}">
                <a16:creationId xmlns:a16="http://schemas.microsoft.com/office/drawing/2014/main" id="{2D575183-2F6B-4ABB-9AD8-B77D6CE665C5}"/>
              </a:ext>
            </a:extLst>
          </p:cNvPr>
          <p:cNvSpPr txBox="1"/>
          <p:nvPr/>
        </p:nvSpPr>
        <p:spPr>
          <a:xfrm>
            <a:off x="8533358" y="808995"/>
            <a:ext cx="2481446" cy="276999"/>
          </a:xfrm>
          <a:prstGeom prst="rect">
            <a:avLst/>
          </a:prstGeom>
          <a:noFill/>
        </p:spPr>
        <p:txBody>
          <a:bodyPr wrap="square" rtlCol="0">
            <a:spAutoFit/>
          </a:bodyPr>
          <a:lstStyle/>
          <a:p>
            <a:r>
              <a:rPr lang="en-AU" sz="1200" i="1" dirty="0">
                <a:solidFill>
                  <a:srgbClr val="002060"/>
                </a:solidFill>
              </a:rPr>
              <a:t>Sustainable Eye Health: ‘a safer light’</a:t>
            </a:r>
          </a:p>
        </p:txBody>
      </p:sp>
      <p:pic>
        <p:nvPicPr>
          <p:cNvPr id="9" name="Picture 2" descr="Related image">
            <a:extLst>
              <a:ext uri="{FF2B5EF4-FFF2-40B4-BE49-F238E27FC236}">
                <a16:creationId xmlns:a16="http://schemas.microsoft.com/office/drawing/2014/main" id="{1C6E7C0A-8E93-46FE-AF42-BC0374D8F9D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021117" y="117108"/>
            <a:ext cx="1695941" cy="954068"/>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10">
            <a:extLst>
              <a:ext uri="{FF2B5EF4-FFF2-40B4-BE49-F238E27FC236}">
                <a16:creationId xmlns:a16="http://schemas.microsoft.com/office/drawing/2014/main" id="{D31458FB-B63D-4874-AEDD-DFC4537B5CC2}"/>
              </a:ext>
            </a:extLst>
          </p:cNvPr>
          <p:cNvPicPr>
            <a:picLocks noGrp="1" noChangeAspect="1"/>
          </p:cNvPicPr>
          <p:nvPr>
            <p:ph sz="half" idx="2"/>
          </p:nvPr>
        </p:nvPicPr>
        <p:blipFill>
          <a:blip r:embed="rId4" cstate="email">
            <a:extLst>
              <a:ext uri="{28A0092B-C50C-407E-A947-70E740481C1C}">
                <a14:useLocalDpi xmlns:a14="http://schemas.microsoft.com/office/drawing/2010/main" val="0"/>
              </a:ext>
            </a:extLst>
          </a:blip>
          <a:stretch>
            <a:fillRect/>
          </a:stretch>
        </p:blipFill>
        <p:spPr>
          <a:xfrm>
            <a:off x="293299" y="2953096"/>
            <a:ext cx="5886450" cy="4357566"/>
          </a:xfrm>
        </p:spPr>
      </p:pic>
    </p:spTree>
    <p:extLst>
      <p:ext uri="{BB962C8B-B14F-4D97-AF65-F5344CB8AC3E}">
        <p14:creationId xmlns:p14="http://schemas.microsoft.com/office/powerpoint/2010/main" val="2574767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78C76-B005-464A-BC89-7798BEB0EFD8}"/>
              </a:ext>
            </a:extLst>
          </p:cNvPr>
          <p:cNvSpPr>
            <a:spLocks noGrp="1"/>
          </p:cNvSpPr>
          <p:nvPr>
            <p:ph type="title"/>
          </p:nvPr>
        </p:nvSpPr>
        <p:spPr>
          <a:xfrm>
            <a:off x="108422" y="140484"/>
            <a:ext cx="10230297" cy="615452"/>
          </a:xfrm>
        </p:spPr>
        <p:txBody>
          <a:bodyPr>
            <a:noAutofit/>
          </a:bodyPr>
          <a:lstStyle/>
          <a:p>
            <a:r>
              <a:rPr lang="en-AU" sz="3600" dirty="0"/>
              <a:t>The ‘school light algorithm’: applicable anywhere</a:t>
            </a:r>
          </a:p>
        </p:txBody>
      </p:sp>
      <p:sp>
        <p:nvSpPr>
          <p:cNvPr id="7" name="TextBox 6">
            <a:extLst>
              <a:ext uri="{FF2B5EF4-FFF2-40B4-BE49-F238E27FC236}">
                <a16:creationId xmlns:a16="http://schemas.microsoft.com/office/drawing/2014/main" id="{AF1083B7-31A0-4CFE-9B33-C50E71CA8227}"/>
              </a:ext>
            </a:extLst>
          </p:cNvPr>
          <p:cNvSpPr txBox="1"/>
          <p:nvPr/>
        </p:nvSpPr>
        <p:spPr>
          <a:xfrm flipH="1">
            <a:off x="636246" y="1425169"/>
            <a:ext cx="5338239" cy="1101199"/>
          </a:xfrm>
          <a:prstGeom prst="rect">
            <a:avLst/>
          </a:prstGeom>
          <a:noFill/>
        </p:spPr>
        <p:txBody>
          <a:bodyPr wrap="square" rtlCol="0">
            <a:spAutoFit/>
          </a:bodyPr>
          <a:lstStyle/>
          <a:p>
            <a:r>
              <a:rPr lang="en-AU" sz="3278" dirty="0"/>
              <a:t>Fig 1: SPD 9.00-11.00am/ *600Lux @ desk height</a:t>
            </a:r>
          </a:p>
        </p:txBody>
      </p:sp>
      <p:sp>
        <p:nvSpPr>
          <p:cNvPr id="8" name="TextBox 7">
            <a:extLst>
              <a:ext uri="{FF2B5EF4-FFF2-40B4-BE49-F238E27FC236}">
                <a16:creationId xmlns:a16="http://schemas.microsoft.com/office/drawing/2014/main" id="{E0D01A4D-C684-445F-997B-FE608A985048}"/>
              </a:ext>
            </a:extLst>
          </p:cNvPr>
          <p:cNvSpPr txBox="1"/>
          <p:nvPr/>
        </p:nvSpPr>
        <p:spPr>
          <a:xfrm>
            <a:off x="7299576" y="1425168"/>
            <a:ext cx="5616928" cy="1101199"/>
          </a:xfrm>
          <a:prstGeom prst="rect">
            <a:avLst/>
          </a:prstGeom>
          <a:noFill/>
        </p:spPr>
        <p:txBody>
          <a:bodyPr wrap="square" rtlCol="0">
            <a:spAutoFit/>
          </a:bodyPr>
          <a:lstStyle/>
          <a:p>
            <a:r>
              <a:rPr lang="en-AU" sz="3278" dirty="0"/>
              <a:t>Fig 2. SPD 11.00am-1.00pm/ *450Lux @ desk height</a:t>
            </a:r>
          </a:p>
        </p:txBody>
      </p:sp>
      <p:sp>
        <p:nvSpPr>
          <p:cNvPr id="9" name="TextBox 8">
            <a:extLst>
              <a:ext uri="{FF2B5EF4-FFF2-40B4-BE49-F238E27FC236}">
                <a16:creationId xmlns:a16="http://schemas.microsoft.com/office/drawing/2014/main" id="{BDAF6817-47AA-4F3B-A38E-2ADF5D8CD46E}"/>
              </a:ext>
            </a:extLst>
          </p:cNvPr>
          <p:cNvSpPr txBox="1"/>
          <p:nvPr/>
        </p:nvSpPr>
        <p:spPr>
          <a:xfrm>
            <a:off x="2017935" y="6451720"/>
            <a:ext cx="5281641" cy="1101199"/>
          </a:xfrm>
          <a:prstGeom prst="rect">
            <a:avLst/>
          </a:prstGeom>
          <a:noFill/>
        </p:spPr>
        <p:txBody>
          <a:bodyPr wrap="square" rtlCol="0">
            <a:spAutoFit/>
          </a:bodyPr>
          <a:lstStyle/>
          <a:p>
            <a:r>
              <a:rPr lang="en-AU" sz="3278" dirty="0"/>
              <a:t>Fig 3. SPD 1.00pm-4.00pm/ *350Lux @ desk height</a:t>
            </a:r>
          </a:p>
        </p:txBody>
      </p:sp>
      <p:sp>
        <p:nvSpPr>
          <p:cNvPr id="10" name="TextBox 9">
            <a:extLst>
              <a:ext uri="{FF2B5EF4-FFF2-40B4-BE49-F238E27FC236}">
                <a16:creationId xmlns:a16="http://schemas.microsoft.com/office/drawing/2014/main" id="{6EE0FA4A-E19B-4911-B9FC-FE3B7E15EA4E}"/>
              </a:ext>
            </a:extLst>
          </p:cNvPr>
          <p:cNvSpPr txBox="1"/>
          <p:nvPr/>
        </p:nvSpPr>
        <p:spPr>
          <a:xfrm>
            <a:off x="8685789" y="886680"/>
            <a:ext cx="2481446" cy="276999"/>
          </a:xfrm>
          <a:prstGeom prst="rect">
            <a:avLst/>
          </a:prstGeom>
          <a:noFill/>
        </p:spPr>
        <p:txBody>
          <a:bodyPr wrap="square" rtlCol="0">
            <a:spAutoFit/>
          </a:bodyPr>
          <a:lstStyle/>
          <a:p>
            <a:r>
              <a:rPr lang="en-AU" sz="1200" i="1" dirty="0">
                <a:solidFill>
                  <a:srgbClr val="002060"/>
                </a:solidFill>
              </a:rPr>
              <a:t>Sustainable Eye Health: ‘a safer light’</a:t>
            </a:r>
          </a:p>
        </p:txBody>
      </p:sp>
      <p:pic>
        <p:nvPicPr>
          <p:cNvPr id="11" name="Picture 2" descr="Related image">
            <a:extLst>
              <a:ext uri="{FF2B5EF4-FFF2-40B4-BE49-F238E27FC236}">
                <a16:creationId xmlns:a16="http://schemas.microsoft.com/office/drawing/2014/main" id="{74915D10-8D97-4EAC-BEF2-BA06E4BC9CE9}"/>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269662" y="149300"/>
            <a:ext cx="1695941" cy="9540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8CC3B6E-42B6-4F97-90CD-FC2ABFF5192C}"/>
              </a:ext>
            </a:extLst>
          </p:cNvPr>
          <p:cNvSpPr txBox="1"/>
          <p:nvPr/>
        </p:nvSpPr>
        <p:spPr>
          <a:xfrm>
            <a:off x="636246" y="8091178"/>
            <a:ext cx="6001721" cy="523220"/>
          </a:xfrm>
          <a:prstGeom prst="rect">
            <a:avLst/>
          </a:prstGeom>
          <a:noFill/>
        </p:spPr>
        <p:txBody>
          <a:bodyPr wrap="square" rtlCol="0">
            <a:spAutoFit/>
          </a:bodyPr>
          <a:lstStyle/>
          <a:p>
            <a:r>
              <a:rPr lang="en-AU" sz="1400" dirty="0"/>
              <a:t>*Room illuminance modified subject to cumulative lux-hours/week, visual comfort and surface albedo. In this case, cumulative lux-hours = 15,750/week.</a:t>
            </a:r>
          </a:p>
        </p:txBody>
      </p:sp>
      <p:pic>
        <p:nvPicPr>
          <p:cNvPr id="13" name="Picture 12">
            <a:extLst>
              <a:ext uri="{FF2B5EF4-FFF2-40B4-BE49-F238E27FC236}">
                <a16:creationId xmlns:a16="http://schemas.microsoft.com/office/drawing/2014/main" id="{A4C1602C-CF61-46F9-A5FB-9EFE1959224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93595" y="5944751"/>
            <a:ext cx="5310947" cy="3177757"/>
          </a:xfrm>
          <a:prstGeom prst="rect">
            <a:avLst/>
          </a:prstGeom>
        </p:spPr>
      </p:pic>
      <p:pic>
        <p:nvPicPr>
          <p:cNvPr id="16" name="Content Placeholder 15">
            <a:extLst>
              <a:ext uri="{FF2B5EF4-FFF2-40B4-BE49-F238E27FC236}">
                <a16:creationId xmlns:a16="http://schemas.microsoft.com/office/drawing/2014/main" id="{894ADA84-6BEC-48B3-BBE3-2D8936328A56}"/>
              </a:ext>
            </a:extLst>
          </p:cNvPr>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636246" y="2779171"/>
            <a:ext cx="5281641" cy="2942289"/>
          </a:xfrm>
        </p:spPr>
      </p:pic>
      <p:pic>
        <p:nvPicPr>
          <p:cNvPr id="18" name="Picture 17">
            <a:extLst>
              <a:ext uri="{FF2B5EF4-FFF2-40B4-BE49-F238E27FC236}">
                <a16:creationId xmlns:a16="http://schemas.microsoft.com/office/drawing/2014/main" id="{00A5BD8F-EC5A-46AF-968C-FD75C3161F1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99576" y="2661436"/>
            <a:ext cx="5004966" cy="3177757"/>
          </a:xfrm>
          <a:prstGeom prst="rect">
            <a:avLst/>
          </a:prstGeom>
        </p:spPr>
      </p:pic>
    </p:spTree>
    <p:extLst>
      <p:ext uri="{BB962C8B-B14F-4D97-AF65-F5344CB8AC3E}">
        <p14:creationId xmlns:p14="http://schemas.microsoft.com/office/powerpoint/2010/main" val="400471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F73200B-DAE8-4A94-B56F-1D71010FFE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0987" y="4010626"/>
            <a:ext cx="999173" cy="999173"/>
          </a:xfrm>
          <a:prstGeom prst="rect">
            <a:avLst/>
          </a:prstGeom>
        </p:spPr>
      </p:pic>
      <p:sp>
        <p:nvSpPr>
          <p:cNvPr id="2" name="Title 1">
            <a:extLst>
              <a:ext uri="{FF2B5EF4-FFF2-40B4-BE49-F238E27FC236}">
                <a16:creationId xmlns:a16="http://schemas.microsoft.com/office/drawing/2014/main" id="{0A04DDA5-AFA3-4905-B31C-9E518C1BFE7E}"/>
              </a:ext>
            </a:extLst>
          </p:cNvPr>
          <p:cNvSpPr>
            <a:spLocks noGrp="1"/>
          </p:cNvSpPr>
          <p:nvPr>
            <p:ph type="title"/>
          </p:nvPr>
        </p:nvSpPr>
        <p:spPr>
          <a:xfrm>
            <a:off x="193406" y="0"/>
            <a:ext cx="10356176" cy="1296144"/>
          </a:xfrm>
        </p:spPr>
        <p:txBody>
          <a:bodyPr anchor="t">
            <a:normAutofit/>
          </a:bodyPr>
          <a:lstStyle/>
          <a:p>
            <a:pPr algn="ctr"/>
            <a:r>
              <a:rPr lang="en-AU" sz="3600" dirty="0"/>
              <a:t>Importantly: </a:t>
            </a:r>
            <a:r>
              <a:rPr lang="en-AU" sz="3600" i="1" dirty="0"/>
              <a:t>both</a:t>
            </a:r>
            <a:r>
              <a:rPr lang="en-AU" sz="3600" dirty="0"/>
              <a:t> retinal and systemic circadian rhythms be respected</a:t>
            </a:r>
          </a:p>
        </p:txBody>
      </p:sp>
      <p:sp>
        <p:nvSpPr>
          <p:cNvPr id="3" name="Content Placeholder 2">
            <a:extLst>
              <a:ext uri="{FF2B5EF4-FFF2-40B4-BE49-F238E27FC236}">
                <a16:creationId xmlns:a16="http://schemas.microsoft.com/office/drawing/2014/main" id="{BD74E6B9-D6B2-4F65-9509-EB13EDE2BB0F}"/>
              </a:ext>
            </a:extLst>
          </p:cNvPr>
          <p:cNvSpPr>
            <a:spLocks noGrp="1"/>
          </p:cNvSpPr>
          <p:nvPr>
            <p:ph idx="1"/>
          </p:nvPr>
        </p:nvSpPr>
        <p:spPr>
          <a:xfrm>
            <a:off x="3830160" y="1845049"/>
            <a:ext cx="8975051" cy="6547084"/>
          </a:xfrm>
        </p:spPr>
        <p:txBody>
          <a:bodyPr anchor="ctr">
            <a:normAutofit/>
          </a:bodyPr>
          <a:lstStyle/>
          <a:p>
            <a:r>
              <a:rPr lang="en-AU" sz="1967" dirty="0"/>
              <a:t>Recent research by Kearney (2017) showed a strong association between elevated morning concentrations of serum melatonin in myopic adults compared to non-myopic adults: </a:t>
            </a:r>
            <a:r>
              <a:rPr lang="en-AU" sz="1967" i="1" dirty="0"/>
              <a:t>“This study reports for the first time in humans that myopes exhibit higher serum Melatonin concentrations than non-myopes. This may indicate a role for light exposure and circadian rhythm in the human myopic growth mechanism…. The results of the present study demonstrate that higher serum concentrations of Melatonin, measured in the morning, are associated with myopia in young adults”.</a:t>
            </a:r>
          </a:p>
          <a:p>
            <a:r>
              <a:rPr lang="en-AU" sz="1967" dirty="0"/>
              <a:t>Melatonin and Dopamine are antagonistic: elevated serum melatonin concentrations are possibly linked to inhibition of retinal dopamine activity and therefore disruption of the local dopamine regulation of eye-growth. </a:t>
            </a:r>
          </a:p>
          <a:p>
            <a:r>
              <a:rPr lang="en-AU" sz="1967" dirty="0"/>
              <a:t>Research by Ayaki (2016) showed a significant correlation between poor sleep cycle and high myopia in Japanese subjects. </a:t>
            </a:r>
          </a:p>
          <a:p>
            <a:r>
              <a:rPr lang="en-AU" sz="1967" dirty="0"/>
              <a:t>The work of Kearney and Ayaki point to the importance of supporting both the retinal </a:t>
            </a:r>
            <a:r>
              <a:rPr lang="en-AU" sz="1967" i="1" dirty="0"/>
              <a:t>and</a:t>
            </a:r>
            <a:r>
              <a:rPr lang="en-AU" sz="1967" dirty="0"/>
              <a:t> systemic circadian cycles</a:t>
            </a:r>
            <a:r>
              <a:rPr lang="en-AU" sz="1530" dirty="0"/>
              <a:t>. </a:t>
            </a:r>
          </a:p>
          <a:p>
            <a:pPr marL="0" indent="0">
              <a:buNone/>
            </a:pPr>
            <a:endParaRPr lang="en-AU" sz="1967" i="1" dirty="0"/>
          </a:p>
          <a:p>
            <a:endParaRPr lang="en-AU" sz="2622" i="1" dirty="0"/>
          </a:p>
        </p:txBody>
      </p:sp>
      <p:sp>
        <p:nvSpPr>
          <p:cNvPr id="5" name="TextBox 4">
            <a:extLst>
              <a:ext uri="{FF2B5EF4-FFF2-40B4-BE49-F238E27FC236}">
                <a16:creationId xmlns:a16="http://schemas.microsoft.com/office/drawing/2014/main" id="{9D540C5A-5AAF-45DE-B8E9-B73D10CF9441}"/>
              </a:ext>
            </a:extLst>
          </p:cNvPr>
          <p:cNvSpPr txBox="1"/>
          <p:nvPr/>
        </p:nvSpPr>
        <p:spPr>
          <a:xfrm>
            <a:off x="4644926" y="7615542"/>
            <a:ext cx="8160285" cy="1337739"/>
          </a:xfrm>
          <a:prstGeom prst="rect">
            <a:avLst/>
          </a:prstGeom>
          <a:noFill/>
        </p:spPr>
        <p:txBody>
          <a:bodyPr wrap="square" rtlCol="0">
            <a:spAutoFit/>
          </a:bodyPr>
          <a:lstStyle/>
          <a:p>
            <a:r>
              <a:rPr lang="en-AU" sz="1400" dirty="0"/>
              <a:t>Kearney S, et al.  (2017) Myopes have significantly higher serum melatonin concentrations than non-myopes. Ophthalmic Physiol Opt; 37: 557–567</a:t>
            </a:r>
          </a:p>
          <a:p>
            <a:endParaRPr lang="en-AU" sz="1400" dirty="0"/>
          </a:p>
          <a:p>
            <a:r>
              <a:rPr lang="en-AU" sz="1400" dirty="0"/>
              <a:t>Ayaki M, et al. (2016) Decreased sleep quality in high myopia children. Scientific Reports. 6:33902. doi:10.1038/srep33902</a:t>
            </a:r>
          </a:p>
          <a:p>
            <a:endParaRPr lang="en-AU" sz="1093" dirty="0"/>
          </a:p>
        </p:txBody>
      </p:sp>
      <p:sp>
        <p:nvSpPr>
          <p:cNvPr id="6" name="TextBox 5">
            <a:extLst>
              <a:ext uri="{FF2B5EF4-FFF2-40B4-BE49-F238E27FC236}">
                <a16:creationId xmlns:a16="http://schemas.microsoft.com/office/drawing/2014/main" id="{D8AE3CE7-1C2E-4EEC-A83F-BA16A2C58C88}"/>
              </a:ext>
            </a:extLst>
          </p:cNvPr>
          <p:cNvSpPr txBox="1"/>
          <p:nvPr/>
        </p:nvSpPr>
        <p:spPr>
          <a:xfrm>
            <a:off x="8533358" y="808995"/>
            <a:ext cx="2481446" cy="276999"/>
          </a:xfrm>
          <a:prstGeom prst="rect">
            <a:avLst/>
          </a:prstGeom>
          <a:noFill/>
        </p:spPr>
        <p:txBody>
          <a:bodyPr wrap="square" rtlCol="0">
            <a:spAutoFit/>
          </a:bodyPr>
          <a:lstStyle/>
          <a:p>
            <a:r>
              <a:rPr lang="en-AU" sz="1200" i="1" dirty="0">
                <a:solidFill>
                  <a:srgbClr val="002060"/>
                </a:solidFill>
              </a:rPr>
              <a:t>Sustainable Eye Health: ‘a safer light’</a:t>
            </a:r>
          </a:p>
        </p:txBody>
      </p:sp>
      <p:pic>
        <p:nvPicPr>
          <p:cNvPr id="8" name="Picture 2" descr="Related image">
            <a:extLst>
              <a:ext uri="{FF2B5EF4-FFF2-40B4-BE49-F238E27FC236}">
                <a16:creationId xmlns:a16="http://schemas.microsoft.com/office/drawing/2014/main" id="{A2377D96-9947-4F59-BB56-295CC0D4924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021117" y="117108"/>
            <a:ext cx="1695941" cy="95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37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5FC2659-59AB-4EC4-8496-A4F1AE3912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6742" y="4380113"/>
            <a:ext cx="1248963" cy="1248963"/>
          </a:xfrm>
          <a:prstGeom prst="rect">
            <a:avLst/>
          </a:prstGeom>
        </p:spPr>
      </p:pic>
      <p:sp>
        <p:nvSpPr>
          <p:cNvPr id="2" name="Title 1">
            <a:extLst>
              <a:ext uri="{FF2B5EF4-FFF2-40B4-BE49-F238E27FC236}">
                <a16:creationId xmlns:a16="http://schemas.microsoft.com/office/drawing/2014/main" id="{9CF1DDE8-2F3B-453A-9A7F-24819AA5D8AE}"/>
              </a:ext>
            </a:extLst>
          </p:cNvPr>
          <p:cNvSpPr>
            <a:spLocks noGrp="1"/>
          </p:cNvSpPr>
          <p:nvPr>
            <p:ph type="title"/>
          </p:nvPr>
        </p:nvSpPr>
        <p:spPr>
          <a:xfrm>
            <a:off x="1044526" y="180058"/>
            <a:ext cx="9001000" cy="972147"/>
          </a:xfrm>
        </p:spPr>
        <p:txBody>
          <a:bodyPr>
            <a:normAutofit fontScale="90000"/>
          </a:bodyPr>
          <a:lstStyle/>
          <a:p>
            <a:r>
              <a:rPr lang="en-AU" sz="3060" dirty="0"/>
              <a:t>LED Lighting: a vital step to contribute to eye health and general well-being for at-risk populations</a:t>
            </a:r>
          </a:p>
        </p:txBody>
      </p:sp>
      <p:sp>
        <p:nvSpPr>
          <p:cNvPr id="3" name="Content Placeholder 2">
            <a:extLst>
              <a:ext uri="{FF2B5EF4-FFF2-40B4-BE49-F238E27FC236}">
                <a16:creationId xmlns:a16="http://schemas.microsoft.com/office/drawing/2014/main" id="{41BDEA34-2CA7-451E-BF9F-8B5BD7CBB78C}"/>
              </a:ext>
            </a:extLst>
          </p:cNvPr>
          <p:cNvSpPr>
            <a:spLocks noGrp="1"/>
          </p:cNvSpPr>
          <p:nvPr>
            <p:ph idx="1"/>
          </p:nvPr>
        </p:nvSpPr>
        <p:spPr>
          <a:xfrm>
            <a:off x="1404566" y="1332186"/>
            <a:ext cx="7394069" cy="8136904"/>
          </a:xfrm>
        </p:spPr>
        <p:txBody>
          <a:bodyPr anchor="ctr">
            <a:normAutofit/>
          </a:bodyPr>
          <a:lstStyle/>
          <a:p>
            <a:r>
              <a:rPr lang="en-AU" sz="2800" dirty="0"/>
              <a:t>LED Lighting offers an attractive solution to influence eye health in a positive way</a:t>
            </a:r>
          </a:p>
          <a:p>
            <a:r>
              <a:rPr lang="en-AU" sz="2800" dirty="0"/>
              <a:t>By virtue of the inherent design advantages, LED luminaires can be tuned to stimulate beneficial neurological events at both a retinal and cerebral level that results in beneficial health outcomes</a:t>
            </a:r>
          </a:p>
          <a:p>
            <a:r>
              <a:rPr lang="en-AU" sz="2800" dirty="0"/>
              <a:t>The </a:t>
            </a:r>
            <a:r>
              <a:rPr lang="en-AU" sz="2800" i="1" dirty="0"/>
              <a:t>eye-care community </a:t>
            </a:r>
            <a:r>
              <a:rPr lang="en-AU" sz="2800" dirty="0"/>
              <a:t>is calling for a solution</a:t>
            </a:r>
          </a:p>
          <a:p>
            <a:r>
              <a:rPr lang="en-AU" sz="2800" dirty="0"/>
              <a:t>The </a:t>
            </a:r>
            <a:r>
              <a:rPr lang="en-AU" sz="2800" i="1" dirty="0"/>
              <a:t>LED community </a:t>
            </a:r>
            <a:r>
              <a:rPr lang="en-AU" sz="2800" dirty="0"/>
              <a:t>are positioned to provide a remedy for at-risk populations</a:t>
            </a:r>
          </a:p>
          <a:p>
            <a:r>
              <a:rPr lang="en-AU" sz="2800" dirty="0"/>
              <a:t>In-action will result in 50% of the world’s population myopic by 2050. Of these 4.9 Billion people who are near-sighted, </a:t>
            </a:r>
            <a:r>
              <a:rPr lang="en-AU" sz="2800" i="1" dirty="0"/>
              <a:t>490 Million are at high risk of serious vision loss in later life</a:t>
            </a:r>
          </a:p>
          <a:p>
            <a:endParaRPr lang="en-AU" sz="1858" dirty="0"/>
          </a:p>
        </p:txBody>
      </p:sp>
      <p:sp>
        <p:nvSpPr>
          <p:cNvPr id="5" name="TextBox 4">
            <a:extLst>
              <a:ext uri="{FF2B5EF4-FFF2-40B4-BE49-F238E27FC236}">
                <a16:creationId xmlns:a16="http://schemas.microsoft.com/office/drawing/2014/main" id="{CDA4107F-50EF-49A5-9E0D-35721707FE5A}"/>
              </a:ext>
            </a:extLst>
          </p:cNvPr>
          <p:cNvSpPr txBox="1"/>
          <p:nvPr/>
        </p:nvSpPr>
        <p:spPr>
          <a:xfrm>
            <a:off x="8533358" y="808995"/>
            <a:ext cx="2481446" cy="276999"/>
          </a:xfrm>
          <a:prstGeom prst="rect">
            <a:avLst/>
          </a:prstGeom>
          <a:noFill/>
        </p:spPr>
        <p:txBody>
          <a:bodyPr wrap="square" rtlCol="0">
            <a:spAutoFit/>
          </a:bodyPr>
          <a:lstStyle/>
          <a:p>
            <a:r>
              <a:rPr lang="en-AU" sz="1200" i="1" dirty="0">
                <a:solidFill>
                  <a:srgbClr val="002060"/>
                </a:solidFill>
              </a:rPr>
              <a:t>Sustainable Eye Health: ‘a safer light’</a:t>
            </a:r>
          </a:p>
        </p:txBody>
      </p:sp>
      <p:pic>
        <p:nvPicPr>
          <p:cNvPr id="6" name="Picture 2" descr="Related image">
            <a:extLst>
              <a:ext uri="{FF2B5EF4-FFF2-40B4-BE49-F238E27FC236}">
                <a16:creationId xmlns:a16="http://schemas.microsoft.com/office/drawing/2014/main" id="{A47668B1-F94F-4899-82F5-3781B4F2F81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021117" y="117108"/>
            <a:ext cx="1695941" cy="95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357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Helvetica Neue"/>
                <a:cs typeface="Helvetica Neue"/>
              </a:rPr>
              <a:t>Lessons Learned</a:t>
            </a:r>
          </a:p>
        </p:txBody>
      </p:sp>
      <p:sp>
        <p:nvSpPr>
          <p:cNvPr id="3" name="Content Placeholder 2"/>
          <p:cNvSpPr>
            <a:spLocks noGrp="1"/>
          </p:cNvSpPr>
          <p:nvPr>
            <p:ph idx="1"/>
          </p:nvPr>
        </p:nvSpPr>
        <p:spPr/>
        <p:txBody>
          <a:bodyPr>
            <a:normAutofit lnSpcReduction="10000"/>
          </a:bodyPr>
          <a:lstStyle/>
          <a:p>
            <a:r>
              <a:rPr lang="is-IS" dirty="0">
                <a:latin typeface="Helvetica Neue"/>
                <a:cs typeface="Helvetica Neue"/>
              </a:rPr>
              <a:t>The incidence of myopia can be positively influenced via the </a:t>
            </a:r>
            <a:r>
              <a:rPr lang="is-IS" u="sng" dirty="0">
                <a:latin typeface="Helvetica Neue"/>
                <a:cs typeface="Helvetica Neue"/>
              </a:rPr>
              <a:t>retinal dopamine response </a:t>
            </a:r>
            <a:r>
              <a:rPr lang="is-IS" dirty="0">
                <a:latin typeface="Helvetica Neue"/>
                <a:cs typeface="Helvetica Neue"/>
              </a:rPr>
              <a:t>using a tunable form of LED lighting </a:t>
            </a:r>
            <a:br>
              <a:rPr lang="is-IS" dirty="0">
                <a:latin typeface="Helvetica Neue"/>
                <a:cs typeface="Helvetica Neue"/>
              </a:rPr>
            </a:br>
            <a:endParaRPr lang="is-IS" dirty="0">
              <a:latin typeface="Helvetica Neue"/>
              <a:cs typeface="Helvetica Neue"/>
            </a:endParaRPr>
          </a:p>
          <a:p>
            <a:r>
              <a:rPr lang="is-IS" dirty="0">
                <a:latin typeface="Helvetica Neue"/>
                <a:cs typeface="Helvetica Neue"/>
              </a:rPr>
              <a:t>Strategic selection of wavelengths controls eye-growth whilst protecting the retina from over-exposure to short-wavelength-blue light and ..</a:t>
            </a:r>
          </a:p>
          <a:p>
            <a:endParaRPr lang="is-IS" dirty="0">
              <a:latin typeface="Helvetica Neue"/>
              <a:cs typeface="Helvetica Neue"/>
            </a:endParaRPr>
          </a:p>
          <a:p>
            <a:r>
              <a:rPr lang="is-IS" dirty="0">
                <a:latin typeface="Helvetica Neue"/>
                <a:cs typeface="Helvetica Neue"/>
              </a:rPr>
              <a:t>This solution is designed to synchronise </a:t>
            </a:r>
            <a:r>
              <a:rPr lang="is-IS" u="sng" dirty="0">
                <a:latin typeface="Helvetica Neue"/>
                <a:cs typeface="Helvetica Neue"/>
              </a:rPr>
              <a:t>retinal</a:t>
            </a:r>
            <a:r>
              <a:rPr lang="is-IS" dirty="0">
                <a:latin typeface="Helvetica Neue"/>
                <a:cs typeface="Helvetica Neue"/>
              </a:rPr>
              <a:t> </a:t>
            </a:r>
            <a:r>
              <a:rPr lang="is-IS" i="1" dirty="0">
                <a:latin typeface="Helvetica Neue"/>
                <a:cs typeface="Helvetica Neue"/>
              </a:rPr>
              <a:t>and</a:t>
            </a:r>
            <a:r>
              <a:rPr lang="is-IS" dirty="0">
                <a:latin typeface="Helvetica Neue"/>
                <a:cs typeface="Helvetica Neue"/>
              </a:rPr>
              <a:t> </a:t>
            </a:r>
            <a:r>
              <a:rPr lang="is-IS" u="sng" dirty="0">
                <a:latin typeface="Helvetica Neue"/>
                <a:cs typeface="Helvetica Neue"/>
              </a:rPr>
              <a:t>systemic</a:t>
            </a:r>
            <a:r>
              <a:rPr lang="is-IS" dirty="0">
                <a:latin typeface="Helvetica Neue"/>
                <a:cs typeface="Helvetica Neue"/>
              </a:rPr>
              <a:t> circadian clocks</a:t>
            </a:r>
          </a:p>
          <a:p>
            <a:pPr marL="0" indent="0">
              <a:buNone/>
            </a:pPr>
            <a:endParaRPr lang="is-IS" dirty="0">
              <a:latin typeface="Helvetica Neue"/>
              <a:cs typeface="Helvetica Neue"/>
            </a:endParaRPr>
          </a:p>
          <a:p>
            <a:r>
              <a:rPr lang="is-IS" i="1" dirty="0">
                <a:latin typeface="Helvetica Neue"/>
                <a:cs typeface="Helvetica Neue"/>
              </a:rPr>
              <a:t>Sustainable Eye Health </a:t>
            </a:r>
            <a:r>
              <a:rPr lang="is-IS" dirty="0">
                <a:latin typeface="Helvetica Neue"/>
                <a:cs typeface="Helvetica Neue"/>
              </a:rPr>
              <a:t>opens the opportunity for LED lighting to improve eye health </a:t>
            </a:r>
            <a:r>
              <a:rPr lang="is-IS" u="sng" dirty="0">
                <a:latin typeface="Helvetica Neue"/>
                <a:cs typeface="Helvetica Neue"/>
              </a:rPr>
              <a:t>and</a:t>
            </a:r>
            <a:r>
              <a:rPr lang="is-IS" dirty="0">
                <a:latin typeface="Helvetica Neue"/>
                <a:cs typeface="Helvetica Neue"/>
              </a:rPr>
              <a:t> overall health and well-being.</a:t>
            </a:r>
          </a:p>
          <a:p>
            <a:pPr marL="755613" lvl="1" indent="0">
              <a:buNone/>
            </a:pPr>
            <a:endParaRPr lang="is-IS" dirty="0">
              <a:latin typeface="Helvetica Neue"/>
              <a:cs typeface="Helvetica Neue"/>
            </a:endParaRPr>
          </a:p>
          <a:p>
            <a:pPr marL="228600" indent="0">
              <a:buNone/>
            </a:pPr>
            <a:endParaRPr lang="is-IS" dirty="0">
              <a:latin typeface="Helvetica Neue"/>
              <a:cs typeface="Helvetica Neue"/>
            </a:endParaRPr>
          </a:p>
        </p:txBody>
      </p:sp>
      <p:pic>
        <p:nvPicPr>
          <p:cNvPr id="4" name="Picture 2" descr="Related image">
            <a:extLst>
              <a:ext uri="{FF2B5EF4-FFF2-40B4-BE49-F238E27FC236}">
                <a16:creationId xmlns:a16="http://schemas.microsoft.com/office/drawing/2014/main" id="{70C6F48F-18DC-49BA-AE07-499A857E253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021117" y="117108"/>
            <a:ext cx="1695941" cy="9540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797238A-5BFC-4B76-9444-7AB813DC0857}"/>
              </a:ext>
            </a:extLst>
          </p:cNvPr>
          <p:cNvSpPr txBox="1"/>
          <p:nvPr/>
        </p:nvSpPr>
        <p:spPr>
          <a:xfrm>
            <a:off x="8533358" y="808995"/>
            <a:ext cx="2481446" cy="276999"/>
          </a:xfrm>
          <a:prstGeom prst="rect">
            <a:avLst/>
          </a:prstGeom>
          <a:noFill/>
        </p:spPr>
        <p:txBody>
          <a:bodyPr wrap="square" rtlCol="0">
            <a:spAutoFit/>
          </a:bodyPr>
          <a:lstStyle/>
          <a:p>
            <a:r>
              <a:rPr lang="en-AU" sz="1200" i="1" dirty="0">
                <a:solidFill>
                  <a:srgbClr val="002060"/>
                </a:solidFill>
              </a:rPr>
              <a:t>Sustainable Eye Health: ‘a safer light’</a:t>
            </a:r>
          </a:p>
        </p:txBody>
      </p:sp>
    </p:spTree>
    <p:extLst>
      <p:ext uri="{BB962C8B-B14F-4D97-AF65-F5344CB8AC3E}">
        <p14:creationId xmlns:p14="http://schemas.microsoft.com/office/powerpoint/2010/main" val="883842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E009C2-4842-4164-975C-00D4CCCAADB4}"/>
              </a:ext>
            </a:extLst>
          </p:cNvPr>
          <p:cNvSpPr>
            <a:spLocks noGrp="1"/>
          </p:cNvSpPr>
          <p:nvPr>
            <p:ph type="title"/>
          </p:nvPr>
        </p:nvSpPr>
        <p:spPr>
          <a:xfrm>
            <a:off x="1665288" y="3409978"/>
            <a:ext cx="9991725" cy="2844619"/>
          </a:xfrm>
        </p:spPr>
        <p:txBody>
          <a:bodyPr vert="horz" lIns="99917" tIns="49959" rIns="99917" bIns="49959" rtlCol="0" anchor="b">
            <a:normAutofit fontScale="90000"/>
          </a:bodyPr>
          <a:lstStyle/>
          <a:p>
            <a:pPr algn="ctr"/>
            <a:r>
              <a:rPr lang="en-US" sz="2841" dirty="0">
                <a:latin typeface="+mj-lt"/>
                <a:cs typeface="+mj-cs"/>
              </a:rPr>
              <a:t>Thank you for your kind attention!</a:t>
            </a:r>
            <a:br>
              <a:rPr lang="en-US" sz="2841" dirty="0">
                <a:latin typeface="+mj-lt"/>
                <a:cs typeface="+mj-cs"/>
              </a:rPr>
            </a:br>
            <a:br>
              <a:rPr lang="en-US" sz="2841" dirty="0">
                <a:latin typeface="+mj-lt"/>
                <a:cs typeface="+mj-cs"/>
              </a:rPr>
            </a:br>
            <a:r>
              <a:rPr lang="en-US" sz="2841" dirty="0">
                <a:latin typeface="+mj-lt"/>
                <a:cs typeface="+mj-cs"/>
              </a:rPr>
              <a:t>Dr Stephen A Mason OD. FAAO</a:t>
            </a:r>
            <a:br>
              <a:rPr lang="en-US" sz="2841" dirty="0">
                <a:latin typeface="+mj-lt"/>
                <a:cs typeface="+mj-cs"/>
              </a:rPr>
            </a:br>
            <a:br>
              <a:rPr lang="en-US" sz="2841" dirty="0">
                <a:latin typeface="+mj-lt"/>
                <a:cs typeface="+mj-cs"/>
              </a:rPr>
            </a:br>
            <a:r>
              <a:rPr lang="en-US" sz="2841" dirty="0">
                <a:latin typeface="+mj-lt"/>
                <a:cs typeface="+mj-cs"/>
                <a:hlinkClick r:id="rId2"/>
              </a:rPr>
              <a:t>http://www.lightsafe.com.au</a:t>
            </a:r>
            <a:br>
              <a:rPr lang="en-US" sz="2841" dirty="0">
                <a:latin typeface="+mj-lt"/>
                <a:cs typeface="+mj-cs"/>
              </a:rPr>
            </a:br>
            <a:r>
              <a:rPr lang="en-US" sz="2841" dirty="0">
                <a:latin typeface="+mj-lt"/>
                <a:cs typeface="+mj-cs"/>
              </a:rPr>
              <a:t>e: </a:t>
            </a:r>
            <a:r>
              <a:rPr lang="en-US" sz="2841" dirty="0">
                <a:latin typeface="+mj-lt"/>
                <a:cs typeface="+mj-cs"/>
                <a:hlinkClick r:id="rId3"/>
              </a:rPr>
              <a:t>stephenmason102@gmail.com</a:t>
            </a:r>
            <a:br>
              <a:rPr lang="en-US" sz="2841" dirty="0">
                <a:latin typeface="+mj-lt"/>
                <a:cs typeface="+mj-cs"/>
              </a:rPr>
            </a:br>
            <a:endParaRPr lang="en-US" sz="2841" dirty="0">
              <a:latin typeface="+mj-lt"/>
              <a:cs typeface="+mj-cs"/>
            </a:endParaRPr>
          </a:p>
        </p:txBody>
      </p:sp>
      <p:sp>
        <p:nvSpPr>
          <p:cNvPr id="3" name="TextBox 2">
            <a:extLst>
              <a:ext uri="{FF2B5EF4-FFF2-40B4-BE49-F238E27FC236}">
                <a16:creationId xmlns:a16="http://schemas.microsoft.com/office/drawing/2014/main" id="{9523A5A8-05B1-4975-B913-7206732342EA}"/>
              </a:ext>
            </a:extLst>
          </p:cNvPr>
          <p:cNvSpPr txBox="1"/>
          <p:nvPr/>
        </p:nvSpPr>
        <p:spPr>
          <a:xfrm>
            <a:off x="8533358" y="808995"/>
            <a:ext cx="2481446" cy="276999"/>
          </a:xfrm>
          <a:prstGeom prst="rect">
            <a:avLst/>
          </a:prstGeom>
          <a:noFill/>
        </p:spPr>
        <p:txBody>
          <a:bodyPr wrap="square" rtlCol="0">
            <a:spAutoFit/>
          </a:bodyPr>
          <a:lstStyle/>
          <a:p>
            <a:r>
              <a:rPr lang="en-AU" sz="1200" i="1" dirty="0">
                <a:solidFill>
                  <a:srgbClr val="002060"/>
                </a:solidFill>
              </a:rPr>
              <a:t>Sustainable Eye Health: ‘a safer light’</a:t>
            </a:r>
          </a:p>
        </p:txBody>
      </p:sp>
      <p:pic>
        <p:nvPicPr>
          <p:cNvPr id="4" name="Picture 2" descr="Related image">
            <a:extLst>
              <a:ext uri="{FF2B5EF4-FFF2-40B4-BE49-F238E27FC236}">
                <a16:creationId xmlns:a16="http://schemas.microsoft.com/office/drawing/2014/main" id="{2E34E6A4-6FB5-4484-874A-B9491947A0E3}"/>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021117" y="117108"/>
            <a:ext cx="1695941" cy="95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575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386D7-FD33-4BD4-8D9E-FAD4D6135518}"/>
              </a:ext>
            </a:extLst>
          </p:cNvPr>
          <p:cNvSpPr>
            <a:spLocks noGrp="1"/>
          </p:cNvSpPr>
          <p:nvPr>
            <p:ph type="title"/>
          </p:nvPr>
        </p:nvSpPr>
        <p:spPr>
          <a:xfrm>
            <a:off x="468462" y="388203"/>
            <a:ext cx="11490484" cy="735837"/>
          </a:xfrm>
        </p:spPr>
        <p:txBody>
          <a:bodyPr>
            <a:normAutofit fontScale="90000"/>
          </a:bodyPr>
          <a:lstStyle/>
          <a:p>
            <a:r>
              <a:rPr lang="en-AU" dirty="0"/>
              <a:t>Bibliography</a:t>
            </a:r>
          </a:p>
        </p:txBody>
      </p:sp>
      <p:sp>
        <p:nvSpPr>
          <p:cNvPr id="32" name="Content Placeholder 2">
            <a:extLst>
              <a:ext uri="{FF2B5EF4-FFF2-40B4-BE49-F238E27FC236}">
                <a16:creationId xmlns:a16="http://schemas.microsoft.com/office/drawing/2014/main" id="{DE4295A8-347E-4728-838B-F9F7F52B2816}"/>
              </a:ext>
            </a:extLst>
          </p:cNvPr>
          <p:cNvSpPr>
            <a:spLocks noGrp="1"/>
          </p:cNvSpPr>
          <p:nvPr>
            <p:ph idx="1"/>
          </p:nvPr>
        </p:nvSpPr>
        <p:spPr>
          <a:xfrm>
            <a:off x="726751" y="1332186"/>
            <a:ext cx="11868797" cy="7848872"/>
          </a:xfrm>
        </p:spPr>
        <p:txBody>
          <a:bodyPr>
            <a:normAutofit lnSpcReduction="10000"/>
          </a:bodyPr>
          <a:lstStyle/>
          <a:p>
            <a:r>
              <a:rPr lang="en-AU" sz="1530" dirty="0"/>
              <a:t>Arnault E. et al. (2013) Phototoxic Action Spectrum on a Retinal Pigment Epithelium Model of Age-Related Macular Degeneration Exposed to Sunlight Normalized Conditions: PLoS </a:t>
            </a:r>
            <a:r>
              <a:rPr lang="it-IT" sz="1530" dirty="0"/>
              <a:t>ONE 8(8): e71398. </a:t>
            </a:r>
            <a:r>
              <a:rPr lang="it-IT" sz="1530" dirty="0">
                <a:hlinkClick r:id="rId2"/>
              </a:rPr>
              <a:t>https://doi.org/10.1371/journal.pone.0071398</a:t>
            </a:r>
            <a:endParaRPr lang="it-IT" sz="1530" dirty="0"/>
          </a:p>
          <a:p>
            <a:r>
              <a:rPr lang="en-AU" sz="1530" dirty="0"/>
              <a:t>Ayuko M. et al. (2016) Decreased sleep quality in high myopia children.</a:t>
            </a:r>
            <a:r>
              <a:rPr lang="en-AU" sz="1530" i="1" dirty="0"/>
              <a:t>. Sci. Rep. </a:t>
            </a:r>
            <a:r>
              <a:rPr lang="en-AU" sz="1530" dirty="0"/>
              <a:t>6, 33902; doi: 10.1038/srep33902.</a:t>
            </a:r>
          </a:p>
          <a:p>
            <a:r>
              <a:rPr lang="en-AU" sz="1530" dirty="0"/>
              <a:t>Berson DM, Dunn FA, Takao M (February 2002). "Photo-transduction by retinal ganglion cells that set the circadian clock ". Science. 295 (5557):1070–3</a:t>
            </a:r>
          </a:p>
          <a:p>
            <a:r>
              <a:rPr lang="en-AU" sz="1530" dirty="0"/>
              <a:t>Bowling A. Mode of questionnaire administration can have serious effects on data quality. Journal of Public Health, Volume 27, Issue 3, 1 September 2005, Pages 281291, https://doi.org/10.1093/pubmed/fdi031</a:t>
            </a:r>
          </a:p>
          <a:p>
            <a:r>
              <a:rPr lang="en-AU" sz="1530" dirty="0"/>
              <a:t>Czeisler, C.A., et al. (1995) Suppression of melatonin secretion in some blind patients by exposure to bright light. New </a:t>
            </a:r>
            <a:r>
              <a:rPr lang="en-AU" sz="1530" dirty="0" err="1"/>
              <a:t>Eng</a:t>
            </a:r>
            <a:r>
              <a:rPr lang="en-AU" sz="1530" dirty="0"/>
              <a:t> J Med 332, 6</a:t>
            </a:r>
          </a:p>
          <a:p>
            <a:r>
              <a:rPr lang="en-AU" sz="1530" dirty="0"/>
              <a:t>Holden B. et al. (2015) Global Prevalence of Myopia and High Myopia and Temporal Trends from 2000 through 2050. Ophthalmology, Volume 123 , Issue 5 , 1036 –1042  </a:t>
            </a:r>
            <a:r>
              <a:rPr lang="en-AU" sz="1530" dirty="0">
                <a:hlinkClick r:id="rId3"/>
              </a:rPr>
              <a:t>http://dx.doi.org/10.1016/j.ophtha.2016.01.006</a:t>
            </a:r>
            <a:endParaRPr lang="en-AU" sz="1530" dirty="0"/>
          </a:p>
          <a:p>
            <a:r>
              <a:rPr lang="en-AU" sz="1530" dirty="0"/>
              <a:t>Hua W-J. et al (2015). Elevated light levels in schools have a protective effect on myopia. Ophthalmic Physiol Opt; 35: 252–262. doi: 10.1111/opo.12207. https://www.ncbi.nlm.nih.gov/pubmed/25913873</a:t>
            </a:r>
            <a:endParaRPr lang="it-IT" sz="1530" dirty="0"/>
          </a:p>
          <a:p>
            <a:r>
              <a:rPr lang="en-AU" sz="1530" dirty="0"/>
              <a:t>Jaadane I. et al. (2015)  Retinal damage induced by commercial light emitting diodes (LEDs) Free Radical Biology and Medicine  84 373–384 </a:t>
            </a:r>
          </a:p>
          <a:p>
            <a:r>
              <a:rPr lang="en-AU" sz="1530" dirty="0"/>
              <a:t>Kearney S. (2017) Myopes have significantly higher serum melatonin concentrations than non-myopes. Ophthalmic Physiol Opt; 2017; 37: 557–567.</a:t>
            </a:r>
          </a:p>
          <a:p>
            <a:r>
              <a:rPr lang="en-AU" sz="1530" dirty="0"/>
              <a:t>Krigel A. et al. (2015) Light-induced retinal damage using different light sources, protocols and rat strains reveals LED phototoxicity. Neuroscience, Elsevier - International Brain Research Organization.</a:t>
            </a:r>
          </a:p>
          <a:p>
            <a:r>
              <a:rPr lang="en-AU" sz="1600" dirty="0"/>
              <a:t>Edward Mountjoy, Neil M Davies, Denis Plotnikov, George Davey Smith, Santiago Rodriguez, Cathy E Williams, Jeremy A Guggenheim, Denize Atan (2018) Education and myopia: assessing the direction of causality by mendelian randomisation</a:t>
            </a:r>
            <a:endParaRPr lang="en-AU" sz="1530" dirty="0"/>
          </a:p>
          <a:p>
            <a:r>
              <a:rPr lang="en-AU" sz="1530" dirty="0"/>
              <a:t>Mutti D. et al (2002) </a:t>
            </a:r>
            <a:r>
              <a:rPr lang="en-AU" sz="1421" dirty="0"/>
              <a:t>Parental myopia, near work, school achievement, and children's refractive error. Invest Ophthalmol Vis Sci; 43(12):3633-40</a:t>
            </a:r>
          </a:p>
          <a:p>
            <a:r>
              <a:rPr lang="en-AU" sz="1530" dirty="0"/>
              <a:t>Read S. et al. (2014) Light Exposure and physical activity in myopic and emmetropic children. </a:t>
            </a:r>
            <a:r>
              <a:rPr lang="es-ES" sz="1530" dirty="0"/>
              <a:t>1040-5488/14/9103-0330/0 VOL. 91, NO. 3, PP. 330-341 </a:t>
            </a:r>
            <a:r>
              <a:rPr lang="en-AU" sz="1530" dirty="0"/>
              <a:t>Optometry and Vision Science American Academy of Optometry</a:t>
            </a:r>
          </a:p>
          <a:p>
            <a:r>
              <a:rPr lang="en-AU" sz="1530" dirty="0"/>
              <a:t>Read S. et al. (2015) Light exposure and eye growth in childhood. Invest Ophthalmol Vis Sci. 2015;56:6779–6787. DOI:10.1167/iovs.14-15978</a:t>
            </a:r>
          </a:p>
          <a:p>
            <a:r>
              <a:rPr lang="en-AU" sz="1530" dirty="0"/>
              <a:t>Rose K. et al (2008) Myopia, lifestyle, and schooling in students of Chinese ethnicity in Singapore and Sydney</a:t>
            </a:r>
            <a:r>
              <a:rPr lang="en-AU" sz="1530" b="1" dirty="0"/>
              <a:t>  </a:t>
            </a:r>
            <a:r>
              <a:rPr lang="en-AU" sz="1530" dirty="0"/>
              <a:t>Arch Ophthal 2008 Apr;126(4):527-30. doi: 10.1001/archopht.126.4.527</a:t>
            </a:r>
          </a:p>
          <a:p>
            <a:r>
              <a:rPr lang="en-AU" sz="1530" dirty="0"/>
              <a:t>Stone R. et al (1989) Retinal dopamine and form deprivation myopia. Proc. Natl. Acad. Sci. U. S. A: 86, pp. 704-706.</a:t>
            </a:r>
          </a:p>
          <a:p>
            <a:endParaRPr lang="en-AU" sz="1530" dirty="0"/>
          </a:p>
          <a:p>
            <a:endParaRPr lang="en-AU" sz="1530" dirty="0"/>
          </a:p>
          <a:p>
            <a:endParaRPr lang="en-AU" sz="1530" dirty="0"/>
          </a:p>
          <a:p>
            <a:endParaRPr lang="nl-NL" sz="1202" dirty="0"/>
          </a:p>
        </p:txBody>
      </p:sp>
      <p:sp>
        <p:nvSpPr>
          <p:cNvPr id="4" name="TextBox 3">
            <a:extLst>
              <a:ext uri="{FF2B5EF4-FFF2-40B4-BE49-F238E27FC236}">
                <a16:creationId xmlns:a16="http://schemas.microsoft.com/office/drawing/2014/main" id="{65E45336-B53E-4170-9A8A-35D3F3551FF7}"/>
              </a:ext>
            </a:extLst>
          </p:cNvPr>
          <p:cNvSpPr txBox="1"/>
          <p:nvPr/>
        </p:nvSpPr>
        <p:spPr>
          <a:xfrm>
            <a:off x="8533358" y="808995"/>
            <a:ext cx="2481446" cy="276999"/>
          </a:xfrm>
          <a:prstGeom prst="rect">
            <a:avLst/>
          </a:prstGeom>
          <a:noFill/>
        </p:spPr>
        <p:txBody>
          <a:bodyPr wrap="square" rtlCol="0">
            <a:spAutoFit/>
          </a:bodyPr>
          <a:lstStyle/>
          <a:p>
            <a:r>
              <a:rPr lang="en-AU" sz="1200" i="1" dirty="0">
                <a:solidFill>
                  <a:srgbClr val="002060"/>
                </a:solidFill>
              </a:rPr>
              <a:t>Sustainable Eye Health: ‘a safer light’</a:t>
            </a:r>
          </a:p>
        </p:txBody>
      </p:sp>
      <p:pic>
        <p:nvPicPr>
          <p:cNvPr id="5" name="Picture 2" descr="Related image">
            <a:extLst>
              <a:ext uri="{FF2B5EF4-FFF2-40B4-BE49-F238E27FC236}">
                <a16:creationId xmlns:a16="http://schemas.microsoft.com/office/drawing/2014/main" id="{1533D1FE-E020-4A5F-87B5-25E3DC1D58D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021117" y="117108"/>
            <a:ext cx="1695941" cy="95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46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the endeavour sailing ship">
            <a:extLst>
              <a:ext uri="{FF2B5EF4-FFF2-40B4-BE49-F238E27FC236}">
                <a16:creationId xmlns:a16="http://schemas.microsoft.com/office/drawing/2014/main" id="{2583DA3B-6444-4A20-942D-5A0F107CC08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685159" y="1632164"/>
            <a:ext cx="4204279" cy="3037593"/>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 descr="Image result for rose and morgan china myopia schools">
            <a:extLst>
              <a:ext uri="{FF2B5EF4-FFF2-40B4-BE49-F238E27FC236}">
                <a16:creationId xmlns:a16="http://schemas.microsoft.com/office/drawing/2014/main" id="{5BF754B2-88C5-4092-B221-D06B715D30B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41783" y="5339415"/>
            <a:ext cx="4091031" cy="30375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25B09BE-2FD3-4B47-BC48-44CE4A441752}"/>
              </a:ext>
            </a:extLst>
          </p:cNvPr>
          <p:cNvSpPr>
            <a:spLocks noGrp="1"/>
          </p:cNvSpPr>
          <p:nvPr>
            <p:ph type="title"/>
          </p:nvPr>
        </p:nvSpPr>
        <p:spPr>
          <a:xfrm>
            <a:off x="633064" y="1532562"/>
            <a:ext cx="7600116" cy="1448454"/>
          </a:xfrm>
        </p:spPr>
        <p:txBody>
          <a:bodyPr vert="horz" lIns="99917" tIns="49959" rIns="99917" bIns="49959" rtlCol="0" anchor="ctr">
            <a:normAutofit/>
          </a:bodyPr>
          <a:lstStyle/>
          <a:p>
            <a:r>
              <a:rPr lang="en-US" dirty="0"/>
              <a:t>Historical approaches to slowing myopia</a:t>
            </a:r>
          </a:p>
        </p:txBody>
      </p:sp>
      <p:sp>
        <p:nvSpPr>
          <p:cNvPr id="1047" name="Content Placeholder 1046">
            <a:extLst>
              <a:ext uri="{FF2B5EF4-FFF2-40B4-BE49-F238E27FC236}">
                <a16:creationId xmlns:a16="http://schemas.microsoft.com/office/drawing/2014/main" id="{3974573B-57E1-4397-927F-7604BFFC0599}"/>
              </a:ext>
            </a:extLst>
          </p:cNvPr>
          <p:cNvSpPr>
            <a:spLocks noGrp="1"/>
          </p:cNvSpPr>
          <p:nvPr>
            <p:ph sz="half" idx="2"/>
          </p:nvPr>
        </p:nvSpPr>
        <p:spPr>
          <a:xfrm>
            <a:off x="633064" y="2981015"/>
            <a:ext cx="7110630" cy="5263262"/>
          </a:xfrm>
        </p:spPr>
        <p:txBody>
          <a:bodyPr vert="horz" lIns="99917" tIns="49959" rIns="99917" bIns="49959" rtlCol="0" anchor="t">
            <a:normAutofit/>
          </a:bodyPr>
          <a:lstStyle/>
          <a:p>
            <a:r>
              <a:rPr lang="en-US" sz="1967" dirty="0"/>
              <a:t>Cohen (1892): Near work and reading historically linked to being near-sighted </a:t>
            </a:r>
          </a:p>
          <a:p>
            <a:r>
              <a:rPr lang="en-US" sz="1967" dirty="0"/>
              <a:t>Juler (1904), a renowned British eye surgeon, wrote in </a:t>
            </a:r>
            <a:r>
              <a:rPr lang="en-US" sz="1967" i="1" dirty="0"/>
              <a:t>A Handbook of Ophthalmic Science and Practice</a:t>
            </a:r>
            <a:r>
              <a:rPr lang="en-US" sz="1967" dirty="0"/>
              <a:t> that when “the myopia had become stationary, change of air — a sea voyage if possible — should be prescribed”.</a:t>
            </a:r>
          </a:p>
          <a:p>
            <a:r>
              <a:rPr lang="en-US" sz="1967" dirty="0"/>
              <a:t>Mutti et al (2002).  “Heredity was the most important factor associated with juvenile myopia, with smaller independent contributions from more:</a:t>
            </a:r>
          </a:p>
          <a:p>
            <a:pPr lvl="1"/>
            <a:r>
              <a:rPr lang="en-US" sz="1967" b="1" dirty="0"/>
              <a:t>near work</a:t>
            </a:r>
          </a:p>
          <a:p>
            <a:pPr lvl="1"/>
            <a:r>
              <a:rPr lang="en-US" sz="1967" b="1" dirty="0"/>
              <a:t>higher school achievement</a:t>
            </a:r>
          </a:p>
          <a:p>
            <a:pPr lvl="1"/>
            <a:r>
              <a:rPr lang="en-US" sz="1967" b="1" i="1" dirty="0"/>
              <a:t>and less time in sports activity”</a:t>
            </a:r>
            <a:r>
              <a:rPr lang="en-US" sz="1967" b="1" dirty="0"/>
              <a:t>.</a:t>
            </a:r>
            <a:r>
              <a:rPr lang="en-US" sz="1967" dirty="0"/>
              <a:t> </a:t>
            </a:r>
          </a:p>
          <a:p>
            <a:r>
              <a:rPr lang="en-US" sz="1967" dirty="0"/>
              <a:t>Mountjoy (2018): Using sophisticated DNA analysis over 67,000 subjects in the UK, revealed that time spent in schooling is strongly associated with development of myopia.</a:t>
            </a:r>
          </a:p>
          <a:p>
            <a:endParaRPr lang="en-US" sz="1639" dirty="0"/>
          </a:p>
        </p:txBody>
      </p:sp>
      <p:pic>
        <p:nvPicPr>
          <p:cNvPr id="6" name="Picture 2" descr="Related image">
            <a:extLst>
              <a:ext uri="{FF2B5EF4-FFF2-40B4-BE49-F238E27FC236}">
                <a16:creationId xmlns:a16="http://schemas.microsoft.com/office/drawing/2014/main" id="{C5ACA2C4-3D90-4D5E-B286-D781A91EECF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021117" y="199187"/>
            <a:ext cx="1695941" cy="9540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F13CED7-B27F-46AE-97BE-DAF16B67B4C2}"/>
              </a:ext>
            </a:extLst>
          </p:cNvPr>
          <p:cNvSpPr/>
          <p:nvPr/>
        </p:nvSpPr>
        <p:spPr>
          <a:xfrm>
            <a:off x="7669262" y="814701"/>
            <a:ext cx="3261086" cy="338554"/>
          </a:xfrm>
          <a:prstGeom prst="rect">
            <a:avLst/>
          </a:prstGeom>
        </p:spPr>
        <p:txBody>
          <a:bodyPr wrap="none">
            <a:spAutoFit/>
          </a:bodyPr>
          <a:lstStyle/>
          <a:p>
            <a:r>
              <a:rPr lang="en-AU" sz="1600" i="1" dirty="0">
                <a:solidFill>
                  <a:srgbClr val="002060"/>
                </a:solidFill>
              </a:rPr>
              <a:t>Sustainable Eye Health: ‘a safer light’</a:t>
            </a:r>
          </a:p>
        </p:txBody>
      </p:sp>
    </p:spTree>
    <p:extLst>
      <p:ext uri="{BB962C8B-B14F-4D97-AF65-F5344CB8AC3E}">
        <p14:creationId xmlns:p14="http://schemas.microsoft.com/office/powerpoint/2010/main" val="2158077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6" name="Picture 2" descr="Image result for retina">
            <a:extLst>
              <a:ext uri="{FF2B5EF4-FFF2-40B4-BE49-F238E27FC236}">
                <a16:creationId xmlns:a16="http://schemas.microsoft.com/office/drawing/2014/main" id="{26486ADF-249C-4833-8E11-BF463A81965F}"/>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771254" y="1778100"/>
            <a:ext cx="4026201" cy="28384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1074479-CD2C-417B-B9EA-15530F4CC907}"/>
              </a:ext>
            </a:extLst>
          </p:cNvPr>
          <p:cNvSpPr>
            <a:spLocks noGrp="1"/>
          </p:cNvSpPr>
          <p:nvPr>
            <p:ph type="title"/>
          </p:nvPr>
        </p:nvSpPr>
        <p:spPr>
          <a:xfrm>
            <a:off x="5487386" y="5633702"/>
            <a:ext cx="7064673" cy="1447003"/>
          </a:xfrm>
        </p:spPr>
        <p:txBody>
          <a:bodyPr vert="horz" lIns="99917" tIns="49959" rIns="99917" bIns="49959" rtlCol="0" anchor="b">
            <a:normAutofit/>
          </a:bodyPr>
          <a:lstStyle/>
          <a:p>
            <a:r>
              <a:rPr lang="en-US" sz="5245" dirty="0"/>
              <a:t>*The Myopia Boom</a:t>
            </a:r>
          </a:p>
        </p:txBody>
      </p:sp>
      <p:pic>
        <p:nvPicPr>
          <p:cNvPr id="5" name="Picture 2" descr="Image result for march of myopia nature">
            <a:extLst>
              <a:ext uri="{FF2B5EF4-FFF2-40B4-BE49-F238E27FC236}">
                <a16:creationId xmlns:a16="http://schemas.microsoft.com/office/drawing/2014/main" id="{3F5F887E-35C9-4AEB-9988-8814320D79D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2438" y="1744700"/>
            <a:ext cx="4518816" cy="669786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Myopic Degeneration">
            <a:extLst>
              <a:ext uri="{FF2B5EF4-FFF2-40B4-BE49-F238E27FC236}">
                <a16:creationId xmlns:a16="http://schemas.microsoft.com/office/drawing/2014/main" id="{F44C8BEA-D186-402D-8487-1C4C645BE499}"/>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8880392" y="1778100"/>
            <a:ext cx="4105529" cy="28384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D1ADAE5-44C3-4643-BB4D-CBCEEBDE803F}"/>
              </a:ext>
            </a:extLst>
          </p:cNvPr>
          <p:cNvSpPr txBox="1"/>
          <p:nvPr/>
        </p:nvSpPr>
        <p:spPr>
          <a:xfrm>
            <a:off x="5257532" y="5369567"/>
            <a:ext cx="3768776" cy="630301"/>
          </a:xfrm>
          <a:prstGeom prst="rect">
            <a:avLst/>
          </a:prstGeom>
          <a:noFill/>
        </p:spPr>
        <p:txBody>
          <a:bodyPr wrap="square" rtlCol="0">
            <a:spAutoFit/>
          </a:bodyPr>
          <a:lstStyle/>
          <a:p>
            <a:r>
              <a:rPr lang="en-AU" sz="1748" dirty="0"/>
              <a:t>The posterior pole of a healthy eye viewed through the pupil</a:t>
            </a:r>
          </a:p>
        </p:txBody>
      </p:sp>
      <p:sp>
        <p:nvSpPr>
          <p:cNvPr id="8" name="TextBox 7">
            <a:extLst>
              <a:ext uri="{FF2B5EF4-FFF2-40B4-BE49-F238E27FC236}">
                <a16:creationId xmlns:a16="http://schemas.microsoft.com/office/drawing/2014/main" id="{74708B0C-C2FF-4259-94E9-148B40DB4688}"/>
              </a:ext>
            </a:extLst>
          </p:cNvPr>
          <p:cNvSpPr txBox="1"/>
          <p:nvPr/>
        </p:nvSpPr>
        <p:spPr>
          <a:xfrm>
            <a:off x="9256162" y="5369567"/>
            <a:ext cx="3729759" cy="899285"/>
          </a:xfrm>
          <a:prstGeom prst="rect">
            <a:avLst/>
          </a:prstGeom>
          <a:noFill/>
        </p:spPr>
        <p:txBody>
          <a:bodyPr wrap="square" rtlCol="0">
            <a:spAutoFit/>
          </a:bodyPr>
          <a:lstStyle/>
          <a:p>
            <a:r>
              <a:rPr lang="en-AU" sz="1748" dirty="0"/>
              <a:t>The retina of high myopia with a large macular haemorrhage causing permanent loss of central vision</a:t>
            </a:r>
          </a:p>
        </p:txBody>
      </p:sp>
      <p:sp>
        <p:nvSpPr>
          <p:cNvPr id="9" name="TextBox 8">
            <a:extLst>
              <a:ext uri="{FF2B5EF4-FFF2-40B4-BE49-F238E27FC236}">
                <a16:creationId xmlns:a16="http://schemas.microsoft.com/office/drawing/2014/main" id="{1924141D-ABC8-4CAA-AC84-72B9FDC9DDC7}"/>
              </a:ext>
            </a:extLst>
          </p:cNvPr>
          <p:cNvSpPr txBox="1"/>
          <p:nvPr/>
        </p:nvSpPr>
        <p:spPr>
          <a:xfrm>
            <a:off x="4932958" y="7080705"/>
            <a:ext cx="8052964" cy="1605632"/>
          </a:xfrm>
          <a:prstGeom prst="rect">
            <a:avLst/>
          </a:prstGeom>
          <a:noFill/>
        </p:spPr>
        <p:txBody>
          <a:bodyPr wrap="square" rtlCol="0">
            <a:spAutoFit/>
          </a:bodyPr>
          <a:lstStyle/>
          <a:p>
            <a:r>
              <a:rPr lang="en-AU" sz="3278" dirty="0"/>
              <a:t>On the math, by 2050 globally, 490 million are at risk of severe vision loss in later life.(</a:t>
            </a:r>
            <a:r>
              <a:rPr lang="en-AU" sz="3278" i="1" dirty="0"/>
              <a:t>Holden B. et al (2015)) .</a:t>
            </a:r>
            <a:endParaRPr lang="en-AU" sz="3278" dirty="0"/>
          </a:p>
        </p:txBody>
      </p:sp>
      <p:sp>
        <p:nvSpPr>
          <p:cNvPr id="3" name="Rectangle 2">
            <a:extLst>
              <a:ext uri="{FF2B5EF4-FFF2-40B4-BE49-F238E27FC236}">
                <a16:creationId xmlns:a16="http://schemas.microsoft.com/office/drawing/2014/main" id="{143C09BE-C7E6-493A-B072-5ADAF77B5541}"/>
              </a:ext>
            </a:extLst>
          </p:cNvPr>
          <p:cNvSpPr/>
          <p:nvPr/>
        </p:nvSpPr>
        <p:spPr>
          <a:xfrm>
            <a:off x="242619" y="266633"/>
            <a:ext cx="10209182" cy="646331"/>
          </a:xfrm>
          <a:prstGeom prst="rect">
            <a:avLst/>
          </a:prstGeom>
        </p:spPr>
        <p:txBody>
          <a:bodyPr wrap="square">
            <a:spAutoFit/>
          </a:bodyPr>
          <a:lstStyle/>
          <a:p>
            <a:r>
              <a:rPr lang="en-AU" sz="3600" dirty="0"/>
              <a:t>*By 2050 half the world’s population will be myopic. </a:t>
            </a:r>
          </a:p>
        </p:txBody>
      </p:sp>
      <p:sp>
        <p:nvSpPr>
          <p:cNvPr id="10" name="TextBox 9">
            <a:extLst>
              <a:ext uri="{FF2B5EF4-FFF2-40B4-BE49-F238E27FC236}">
                <a16:creationId xmlns:a16="http://schemas.microsoft.com/office/drawing/2014/main" id="{518DF79E-311A-493F-9C02-8905B77E8C0E}"/>
              </a:ext>
            </a:extLst>
          </p:cNvPr>
          <p:cNvSpPr txBox="1"/>
          <p:nvPr/>
        </p:nvSpPr>
        <p:spPr>
          <a:xfrm>
            <a:off x="8539671" y="916099"/>
            <a:ext cx="2481446" cy="276999"/>
          </a:xfrm>
          <a:prstGeom prst="rect">
            <a:avLst/>
          </a:prstGeom>
          <a:noFill/>
        </p:spPr>
        <p:txBody>
          <a:bodyPr wrap="square" rtlCol="0">
            <a:spAutoFit/>
          </a:bodyPr>
          <a:lstStyle/>
          <a:p>
            <a:r>
              <a:rPr lang="en-AU" sz="1200" i="1" dirty="0">
                <a:solidFill>
                  <a:srgbClr val="002060"/>
                </a:solidFill>
              </a:rPr>
              <a:t>Sustainable Eye Health: ‘a safer light’</a:t>
            </a:r>
          </a:p>
        </p:txBody>
      </p:sp>
      <p:pic>
        <p:nvPicPr>
          <p:cNvPr id="11" name="Picture 2" descr="Related image">
            <a:extLst>
              <a:ext uri="{FF2B5EF4-FFF2-40B4-BE49-F238E27FC236}">
                <a16:creationId xmlns:a16="http://schemas.microsoft.com/office/drawing/2014/main" id="{622477CA-B54A-40D4-A2DA-36BC066C49C7}"/>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021117" y="199187"/>
            <a:ext cx="1695941" cy="95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249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yopia sunlight china rose morgan">
            <a:extLst>
              <a:ext uri="{FF2B5EF4-FFF2-40B4-BE49-F238E27FC236}">
                <a16:creationId xmlns:a16="http://schemas.microsoft.com/office/drawing/2014/main" id="{DF8D74E3-4947-4A59-9898-A18F2BD9C4E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67436" y="1404195"/>
            <a:ext cx="4896545" cy="36724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verage daily light exposure (left) and physical activity (right), averaged across each 60-minutes of the day, for the myopic (red line) and non-myopic (blue line) children in the ROAM study."/>
          <p:cNvPicPr>
            <a:picLocks noGrp="1" noChangeAspect="1" noChangeArrowheads="1"/>
          </p:cNvPicPr>
          <p:nvPr>
            <p:ph idx="1"/>
          </p:nvPr>
        </p:nvPicPr>
        <p:blipFill rotWithShape="1">
          <a:blip r:embed="rId3" cstate="email">
            <a:extLst>
              <a:ext uri="{28A0092B-C50C-407E-A947-70E740481C1C}">
                <a14:useLocalDpi xmlns:a14="http://schemas.microsoft.com/office/drawing/2010/main" val="0"/>
              </a:ext>
            </a:extLst>
          </a:blip>
          <a:srcRect/>
          <a:stretch/>
        </p:blipFill>
        <p:spPr bwMode="auto">
          <a:xfrm>
            <a:off x="7992517" y="5652666"/>
            <a:ext cx="4898971" cy="28083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16533" y="1404195"/>
            <a:ext cx="6561381" cy="2520280"/>
          </a:xfrm>
        </p:spPr>
        <p:txBody>
          <a:bodyPr vert="horz" lIns="99917" tIns="49959" rIns="99917" bIns="49959" rtlCol="0" anchor="ctr">
            <a:noAutofit/>
          </a:bodyPr>
          <a:lstStyle/>
          <a:p>
            <a:r>
              <a:rPr lang="en-US" sz="2800" dirty="0">
                <a:latin typeface="+mn-lt"/>
              </a:rPr>
              <a:t>The key to preventing myopia is to be found in SUNLIGHT. Increased ambient light exposure protects against myopia. Rose K. (2008) and Read S. (2014 and 2015) showed respectively:</a:t>
            </a:r>
          </a:p>
        </p:txBody>
      </p:sp>
      <p:sp>
        <p:nvSpPr>
          <p:cNvPr id="4" name="Text Placeholder 3"/>
          <p:cNvSpPr>
            <a:spLocks noGrp="1"/>
          </p:cNvSpPr>
          <p:nvPr>
            <p:ph type="body" sz="half" idx="2"/>
          </p:nvPr>
        </p:nvSpPr>
        <p:spPr>
          <a:xfrm>
            <a:off x="927009" y="3688424"/>
            <a:ext cx="6940427" cy="4284173"/>
          </a:xfrm>
        </p:spPr>
        <p:txBody>
          <a:bodyPr vert="horz" lIns="99917" tIns="49959" rIns="99917" bIns="49959" rtlCol="0">
            <a:normAutofit/>
          </a:bodyPr>
          <a:lstStyle/>
          <a:p>
            <a:pPr indent="-249791">
              <a:buFont typeface="Arial" panose="020B0604020202020204" pitchFamily="34" charset="0"/>
              <a:buChar char="•"/>
            </a:pPr>
            <a:endParaRPr lang="en-US" sz="2404" dirty="0"/>
          </a:p>
          <a:p>
            <a:pPr marL="312239" indent="-249791">
              <a:buFont typeface="Arial" panose="020B0604020202020204" pitchFamily="34" charset="0"/>
              <a:buChar char="•"/>
            </a:pPr>
            <a:r>
              <a:rPr lang="en-US" sz="2622" dirty="0"/>
              <a:t>Consistent exposure to sunlight of 2 hours or more per day was associated with less incidence of myopia </a:t>
            </a:r>
            <a:r>
              <a:rPr lang="en-US" sz="2622" i="1" dirty="0"/>
              <a:t>(Rose and Morgan).</a:t>
            </a:r>
          </a:p>
          <a:p>
            <a:pPr marL="312239" indent="-249791">
              <a:buFont typeface="Arial" panose="020B0604020202020204" pitchFamily="34" charset="0"/>
              <a:buChar char="•"/>
            </a:pPr>
            <a:r>
              <a:rPr lang="en-US" sz="2622" dirty="0"/>
              <a:t>Increased ambient light exposure was associated with i) </a:t>
            </a:r>
            <a:r>
              <a:rPr lang="en-US" sz="2622" i="1" dirty="0"/>
              <a:t>less</a:t>
            </a:r>
            <a:r>
              <a:rPr lang="en-US" sz="2622" dirty="0"/>
              <a:t> </a:t>
            </a:r>
            <a:r>
              <a:rPr lang="en-US" sz="2622" i="1" u="sng" dirty="0"/>
              <a:t>frequency</a:t>
            </a:r>
            <a:r>
              <a:rPr lang="en-US" sz="2622" dirty="0"/>
              <a:t> </a:t>
            </a:r>
            <a:r>
              <a:rPr lang="en-US" sz="2622" i="1" dirty="0"/>
              <a:t>of myopia </a:t>
            </a:r>
            <a:r>
              <a:rPr lang="en-US" sz="2622" dirty="0"/>
              <a:t>and ii) </a:t>
            </a:r>
            <a:r>
              <a:rPr lang="en-US" sz="2622" i="1" dirty="0"/>
              <a:t>less </a:t>
            </a:r>
            <a:r>
              <a:rPr lang="en-US" sz="2622" i="1" u="sng" dirty="0"/>
              <a:t>progression</a:t>
            </a:r>
            <a:r>
              <a:rPr lang="en-US" sz="2622" i="1" dirty="0"/>
              <a:t> in eye-growth (Read et al). </a:t>
            </a:r>
          </a:p>
        </p:txBody>
      </p:sp>
      <p:pic>
        <p:nvPicPr>
          <p:cNvPr id="6" name="Picture 2" descr="Related image">
            <a:extLst>
              <a:ext uri="{FF2B5EF4-FFF2-40B4-BE49-F238E27FC236}">
                <a16:creationId xmlns:a16="http://schemas.microsoft.com/office/drawing/2014/main" id="{F80C71E5-3438-4C19-B535-0DD04326709B}"/>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021117" y="199187"/>
            <a:ext cx="1695941" cy="9540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A82E212-6478-40BE-B994-8797F816A89F}"/>
              </a:ext>
            </a:extLst>
          </p:cNvPr>
          <p:cNvSpPr/>
          <p:nvPr/>
        </p:nvSpPr>
        <p:spPr>
          <a:xfrm>
            <a:off x="8173318" y="845478"/>
            <a:ext cx="2882969" cy="307777"/>
          </a:xfrm>
          <a:prstGeom prst="rect">
            <a:avLst/>
          </a:prstGeom>
        </p:spPr>
        <p:txBody>
          <a:bodyPr wrap="none">
            <a:spAutoFit/>
          </a:bodyPr>
          <a:lstStyle/>
          <a:p>
            <a:r>
              <a:rPr lang="en-AU" sz="1400" i="1" dirty="0">
                <a:solidFill>
                  <a:srgbClr val="002060"/>
                </a:solidFill>
              </a:rPr>
              <a:t>Sustainable Eye Health: ‘a safer light’</a:t>
            </a:r>
          </a:p>
        </p:txBody>
      </p:sp>
    </p:spTree>
    <p:extLst>
      <p:ext uri="{BB962C8B-B14F-4D97-AF65-F5344CB8AC3E}">
        <p14:creationId xmlns:p14="http://schemas.microsoft.com/office/powerpoint/2010/main" val="3763817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Estimated mean change in axial length (AxL) from baseline to 18 months for the children habitually exposed to high light levels (â¥1020 lux) (blue line), moderate light levels (652â1019 lux) (green line), and low light levels (â¤651 lux) (red line), adjusted for all measured covariates in the study. Data for all children (a), myopic children only (b), and nonmyopic children only (c) are shown. Vertical error bars represent standard error of the mean change in AxL, and horizontal error bars represent standard error of the study visit time. Vertical black lines indicate mean timing of the first and second light exposure measurements in the study (gray shading around the vertical âlines illustrates the standard deviation of the mean timing of the light exposure measurements).">
            <a:extLst>
              <a:ext uri="{FF2B5EF4-FFF2-40B4-BE49-F238E27FC236}">
                <a16:creationId xmlns:a16="http://schemas.microsoft.com/office/drawing/2014/main" id="{5C90A48F-31E4-48F2-80F2-2019A47F26F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55911" y="2378906"/>
            <a:ext cx="6267327" cy="49195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07CF5A0-3218-4825-9965-EB244ED6774A}"/>
              </a:ext>
            </a:extLst>
          </p:cNvPr>
          <p:cNvSpPr>
            <a:spLocks noGrp="1"/>
          </p:cNvSpPr>
          <p:nvPr>
            <p:ph type="title"/>
          </p:nvPr>
        </p:nvSpPr>
        <p:spPr>
          <a:xfrm>
            <a:off x="6183586" y="1404194"/>
            <a:ext cx="6533472" cy="841088"/>
          </a:xfrm>
        </p:spPr>
        <p:txBody>
          <a:bodyPr vert="horz" lIns="99917" tIns="49959" rIns="99917" bIns="49959" rtlCol="0" anchor="ctr">
            <a:noAutofit/>
          </a:bodyPr>
          <a:lstStyle/>
          <a:p>
            <a:pPr algn="ctr"/>
            <a:r>
              <a:rPr lang="en-US" sz="3200" b="1" dirty="0">
                <a:latin typeface="+mj-lt"/>
                <a:cs typeface="+mj-cs"/>
              </a:rPr>
              <a:t>Indoor ambient light has application:</a:t>
            </a:r>
          </a:p>
        </p:txBody>
      </p:sp>
      <p:sp>
        <p:nvSpPr>
          <p:cNvPr id="3" name="Content Placeholder 2">
            <a:extLst>
              <a:ext uri="{FF2B5EF4-FFF2-40B4-BE49-F238E27FC236}">
                <a16:creationId xmlns:a16="http://schemas.microsoft.com/office/drawing/2014/main" id="{E37A15B3-7BC4-4864-ACFC-88883E5DF893}"/>
              </a:ext>
            </a:extLst>
          </p:cNvPr>
          <p:cNvSpPr>
            <a:spLocks noGrp="1"/>
          </p:cNvSpPr>
          <p:nvPr>
            <p:ph sz="half" idx="1"/>
          </p:nvPr>
        </p:nvSpPr>
        <p:spPr>
          <a:xfrm>
            <a:off x="6983910" y="2124274"/>
            <a:ext cx="5705321" cy="6840760"/>
          </a:xfrm>
        </p:spPr>
        <p:txBody>
          <a:bodyPr vert="horz" lIns="99917" tIns="49959" rIns="99917" bIns="49959" rtlCol="0">
            <a:normAutofit fontScale="85000" lnSpcReduction="20000"/>
          </a:bodyPr>
          <a:lstStyle/>
          <a:p>
            <a:r>
              <a:rPr lang="en-US" sz="2600" dirty="0"/>
              <a:t>Read et al (2015) measured ambient light exposure with wrist-worn sensors (not relying on questionnaires).</a:t>
            </a:r>
          </a:p>
          <a:p>
            <a:r>
              <a:rPr lang="en-US" sz="2600" dirty="0"/>
              <a:t>His data revealed: </a:t>
            </a:r>
            <a:r>
              <a:rPr lang="en-US" sz="2600" i="1" dirty="0"/>
              <a:t>“Categorized according to their objectively measured average daily light exposure and adjusting for potential confounders (age, sex, baseline axial length, parental myopia, near-work, and physical activity), children experiencing low average daily light exposure (mean daily light exposure: 459+/-117 lux, annual eye growth: 0.13 mm/y) exhibited significantly greater eye growth than children experiencing moderate (842+/-109 lux, 0.060 mm/y), and high (1455+/- 317 lux, 0.065 mm/y) average daily light exposure levels (P= 0.01).”</a:t>
            </a:r>
          </a:p>
          <a:p>
            <a:r>
              <a:rPr lang="en-US" sz="2600" dirty="0"/>
              <a:t>The evidence suggests a greater light volume beyond a threshold value may not necessarily yield less eye growth.</a:t>
            </a:r>
          </a:p>
          <a:p>
            <a:endParaRPr lang="en-US" sz="1748" dirty="0"/>
          </a:p>
        </p:txBody>
      </p:sp>
      <p:sp>
        <p:nvSpPr>
          <p:cNvPr id="5" name="TextBox 4">
            <a:extLst>
              <a:ext uri="{FF2B5EF4-FFF2-40B4-BE49-F238E27FC236}">
                <a16:creationId xmlns:a16="http://schemas.microsoft.com/office/drawing/2014/main" id="{EE858AF0-3F99-4EF2-B6B5-58C2C9635924}"/>
              </a:ext>
            </a:extLst>
          </p:cNvPr>
          <p:cNvSpPr txBox="1"/>
          <p:nvPr/>
        </p:nvSpPr>
        <p:spPr>
          <a:xfrm>
            <a:off x="8533358" y="808995"/>
            <a:ext cx="2481446" cy="276999"/>
          </a:xfrm>
          <a:prstGeom prst="rect">
            <a:avLst/>
          </a:prstGeom>
          <a:noFill/>
        </p:spPr>
        <p:txBody>
          <a:bodyPr wrap="square" rtlCol="0">
            <a:spAutoFit/>
          </a:bodyPr>
          <a:lstStyle/>
          <a:p>
            <a:r>
              <a:rPr lang="en-AU" sz="1200" i="1" dirty="0">
                <a:solidFill>
                  <a:srgbClr val="002060"/>
                </a:solidFill>
              </a:rPr>
              <a:t>Sustainable Eye Health: ‘a safer light’</a:t>
            </a:r>
          </a:p>
        </p:txBody>
      </p:sp>
      <p:pic>
        <p:nvPicPr>
          <p:cNvPr id="6" name="Picture 2" descr="Related image">
            <a:extLst>
              <a:ext uri="{FF2B5EF4-FFF2-40B4-BE49-F238E27FC236}">
                <a16:creationId xmlns:a16="http://schemas.microsoft.com/office/drawing/2014/main" id="{23FDB397-7075-44FC-B4D6-BB4CBFE21EC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021117" y="117108"/>
            <a:ext cx="1695941" cy="95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71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33181" y="1609256"/>
            <a:ext cx="4737560" cy="6790673"/>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9165">
              <a:defRPr/>
            </a:pPr>
            <a:endParaRPr lang="en-US" sz="1967">
              <a:solidFill>
                <a:prstClr val="white"/>
              </a:solidFill>
              <a:latin typeface="Calibri" panose="020F0502020204030204"/>
            </a:endParaRPr>
          </a:p>
        </p:txBody>
      </p:sp>
      <p:sp>
        <p:nvSpPr>
          <p:cNvPr id="21" name="Rectangle 2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913" y="6253560"/>
            <a:ext cx="7712671" cy="2146370"/>
          </a:xfrm>
          <a:prstGeom prst="rect">
            <a:avLst/>
          </a:prstGeom>
          <a:solidFill>
            <a:srgbClr val="3A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9165">
              <a:defRPr/>
            </a:pPr>
            <a:endParaRPr lang="en-US" sz="1967">
              <a:solidFill>
                <a:prstClr val="white"/>
              </a:solidFill>
              <a:latin typeface="Calibri" panose="020F0502020204030204"/>
            </a:endParaRPr>
          </a:p>
        </p:txBody>
      </p:sp>
      <p:pic>
        <p:nvPicPr>
          <p:cNvPr id="5" name="Picture 4">
            <a:extLst>
              <a:ext uri="{FF2B5EF4-FFF2-40B4-BE49-F238E27FC236}">
                <a16:creationId xmlns:a16="http://schemas.microsoft.com/office/drawing/2014/main" id="{FE02B407-844F-4A94-8080-3C498E4C3B2C}"/>
              </a:ext>
            </a:extLst>
          </p:cNvPr>
          <p:cNvPicPr>
            <a:picLocks noChangeAspect="1"/>
          </p:cNvPicPr>
          <p:nvPr/>
        </p:nvPicPr>
        <p:blipFill rotWithShape="1">
          <a:blip r:embed="rId2">
            <a:extLst>
              <a:ext uri="{28A0092B-C50C-407E-A947-70E740481C1C}">
                <a14:useLocalDpi xmlns:a14="http://schemas.microsoft.com/office/drawing/2010/main" val="0"/>
              </a:ext>
            </a:extLst>
          </a:blip>
          <a:srcRect r="2050" b="1"/>
          <a:stretch/>
        </p:blipFill>
        <p:spPr>
          <a:xfrm>
            <a:off x="357913" y="1609258"/>
            <a:ext cx="7712670" cy="4488181"/>
          </a:xfrm>
          <a:prstGeom prst="rect">
            <a:avLst/>
          </a:prstGeom>
        </p:spPr>
      </p:pic>
      <p:sp>
        <p:nvSpPr>
          <p:cNvPr id="2" name="Title 1">
            <a:extLst>
              <a:ext uri="{FF2B5EF4-FFF2-40B4-BE49-F238E27FC236}">
                <a16:creationId xmlns:a16="http://schemas.microsoft.com/office/drawing/2014/main" id="{EFE60860-F10A-44AD-A597-336CEA7EC1A6}"/>
              </a:ext>
            </a:extLst>
          </p:cNvPr>
          <p:cNvSpPr>
            <a:spLocks noGrp="1"/>
          </p:cNvSpPr>
          <p:nvPr>
            <p:ph type="title"/>
          </p:nvPr>
        </p:nvSpPr>
        <p:spPr>
          <a:xfrm>
            <a:off x="252437" y="100298"/>
            <a:ext cx="11017225" cy="1575971"/>
          </a:xfrm>
        </p:spPr>
        <p:txBody>
          <a:bodyPr vert="horz" lIns="99917" tIns="49959" rIns="99917" bIns="49959" rtlCol="0" anchor="ctr">
            <a:normAutofit/>
          </a:bodyPr>
          <a:lstStyle/>
          <a:p>
            <a:r>
              <a:rPr lang="en-US" sz="4000" b="1" dirty="0">
                <a:solidFill>
                  <a:schemeClr val="tx1">
                    <a:lumMod val="95000"/>
                    <a:lumOff val="5000"/>
                  </a:schemeClr>
                </a:solidFill>
              </a:rPr>
              <a:t>ipRGC’s entrain circadian rhythm </a:t>
            </a:r>
            <a:r>
              <a:rPr lang="en-US" sz="4000" b="1" i="1" u="sng" dirty="0">
                <a:solidFill>
                  <a:schemeClr val="tx1">
                    <a:lumMod val="95000"/>
                    <a:lumOff val="5000"/>
                  </a:schemeClr>
                </a:solidFill>
              </a:rPr>
              <a:t>and</a:t>
            </a:r>
            <a:r>
              <a:rPr lang="en-US" sz="4000" b="1" dirty="0">
                <a:solidFill>
                  <a:schemeClr val="tx1">
                    <a:lumMod val="95000"/>
                    <a:lumOff val="5000"/>
                  </a:schemeClr>
                </a:solidFill>
              </a:rPr>
              <a:t> regulation of eye-growth</a:t>
            </a:r>
          </a:p>
        </p:txBody>
      </p:sp>
      <p:sp>
        <p:nvSpPr>
          <p:cNvPr id="3" name="Content Placeholder 2">
            <a:extLst>
              <a:ext uri="{FF2B5EF4-FFF2-40B4-BE49-F238E27FC236}">
                <a16:creationId xmlns:a16="http://schemas.microsoft.com/office/drawing/2014/main" id="{98FC27D4-FA7D-43C5-94A4-AF01F60EE772}"/>
              </a:ext>
            </a:extLst>
          </p:cNvPr>
          <p:cNvSpPr>
            <a:spLocks noGrp="1"/>
          </p:cNvSpPr>
          <p:nvPr>
            <p:ph idx="1"/>
          </p:nvPr>
        </p:nvSpPr>
        <p:spPr>
          <a:xfrm>
            <a:off x="8773704" y="1676269"/>
            <a:ext cx="3742241" cy="6566328"/>
          </a:xfrm>
        </p:spPr>
        <p:txBody>
          <a:bodyPr vert="horz" lIns="99917" tIns="49959" rIns="99917" bIns="49959" rtlCol="0" anchor="ctr">
            <a:normAutofit lnSpcReduction="10000"/>
          </a:bodyPr>
          <a:lstStyle/>
          <a:p>
            <a:r>
              <a:rPr lang="en-US" sz="2076" dirty="0">
                <a:solidFill>
                  <a:srgbClr val="FFFFFF"/>
                </a:solidFill>
              </a:rPr>
              <a:t>ipRGC’s located within the innermost retinal layers trigger release of dopamine maximally at @480nm that helps the eye self regulate its growth </a:t>
            </a:r>
            <a:r>
              <a:rPr lang="en-US" sz="2076" i="1" dirty="0">
                <a:solidFill>
                  <a:srgbClr val="FFFFFF"/>
                </a:solidFill>
              </a:rPr>
              <a:t>and</a:t>
            </a:r>
            <a:r>
              <a:rPr lang="en-US" sz="2076" dirty="0">
                <a:solidFill>
                  <a:srgbClr val="FFFFFF"/>
                </a:solidFill>
              </a:rPr>
              <a:t> entrains the circadian rhythm</a:t>
            </a:r>
          </a:p>
          <a:p>
            <a:r>
              <a:rPr lang="en-US" sz="2076" dirty="0">
                <a:solidFill>
                  <a:srgbClr val="FFFFFF"/>
                </a:solidFill>
              </a:rPr>
              <a:t>The retinal dopamine response triggered by ipRGC’s and released by amacrine cells to which they synapse, is a strong local control mechanism that regulates eye- growth</a:t>
            </a:r>
          </a:p>
          <a:p>
            <a:r>
              <a:rPr lang="en-US" sz="2076" u="sng" dirty="0">
                <a:solidFill>
                  <a:srgbClr val="FFFFFF"/>
                </a:solidFill>
              </a:rPr>
              <a:t>The ipRGC’s dual function</a:t>
            </a:r>
            <a:r>
              <a:rPr lang="en-US" sz="2076" dirty="0">
                <a:solidFill>
                  <a:srgbClr val="FFFFFF"/>
                </a:solidFill>
              </a:rPr>
              <a:t>: to signal to amacrine cells to control retinal dopamine and to signal the supra-chiasmic nucleus (SCN) as the primary </a:t>
            </a:r>
            <a:r>
              <a:rPr lang="en-US" sz="2076" i="1" dirty="0">
                <a:solidFill>
                  <a:srgbClr val="FFFFFF"/>
                </a:solidFill>
              </a:rPr>
              <a:t>zeitgeber</a:t>
            </a:r>
            <a:r>
              <a:rPr lang="en-US" sz="2076" dirty="0">
                <a:solidFill>
                  <a:srgbClr val="FFFFFF"/>
                </a:solidFill>
              </a:rPr>
              <a:t> for entrainment of the circadian rhythm</a:t>
            </a:r>
          </a:p>
          <a:p>
            <a:r>
              <a:rPr lang="en-US" sz="2185" dirty="0">
                <a:solidFill>
                  <a:srgbClr val="FFFFFF"/>
                </a:solidFill>
              </a:rPr>
              <a:t>*see: </a:t>
            </a:r>
            <a:r>
              <a:rPr lang="en-US" sz="2185" i="1" dirty="0">
                <a:solidFill>
                  <a:srgbClr val="FFFFFF"/>
                </a:solidFill>
              </a:rPr>
              <a:t>Stone (1989), Czeisler (1995), Bersen et al (2002)</a:t>
            </a:r>
          </a:p>
        </p:txBody>
      </p:sp>
      <p:pic>
        <p:nvPicPr>
          <p:cNvPr id="8" name="Bild 1" descr="LpS2018_logo.jpg">
            <a:extLst>
              <a:ext uri="{FF2B5EF4-FFF2-40B4-BE49-F238E27FC236}">
                <a16:creationId xmlns:a16="http://schemas.microsoft.com/office/drawing/2014/main" id="{D40C4A0A-8571-47D3-AAA9-6465E387B6D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0861" y="8821018"/>
            <a:ext cx="2181607" cy="832427"/>
          </a:xfrm>
          <a:prstGeom prst="rect">
            <a:avLst/>
          </a:prstGeom>
        </p:spPr>
      </p:pic>
      <p:sp>
        <p:nvSpPr>
          <p:cNvPr id="6" name="TextBox 5">
            <a:extLst>
              <a:ext uri="{FF2B5EF4-FFF2-40B4-BE49-F238E27FC236}">
                <a16:creationId xmlns:a16="http://schemas.microsoft.com/office/drawing/2014/main" id="{8AC8B3E8-116C-4D85-B2FC-A29BCBA795F0}"/>
              </a:ext>
            </a:extLst>
          </p:cNvPr>
          <p:cNvSpPr txBox="1"/>
          <p:nvPr/>
        </p:nvSpPr>
        <p:spPr>
          <a:xfrm>
            <a:off x="674769" y="6960066"/>
            <a:ext cx="7282525" cy="646331"/>
          </a:xfrm>
          <a:prstGeom prst="rect">
            <a:avLst/>
          </a:prstGeom>
          <a:noFill/>
        </p:spPr>
        <p:txBody>
          <a:bodyPr wrap="square" rtlCol="0">
            <a:spAutoFit/>
          </a:bodyPr>
          <a:lstStyle/>
          <a:p>
            <a:r>
              <a:rPr lang="en-AU" sz="3600" dirty="0">
                <a:solidFill>
                  <a:schemeClr val="bg1">
                    <a:lumMod val="95000"/>
                  </a:schemeClr>
                </a:solidFill>
              </a:rPr>
              <a:t>Healthy circadian clock=healthy vision</a:t>
            </a:r>
          </a:p>
        </p:txBody>
      </p:sp>
      <p:sp>
        <p:nvSpPr>
          <p:cNvPr id="9" name="TextBox 8">
            <a:extLst>
              <a:ext uri="{FF2B5EF4-FFF2-40B4-BE49-F238E27FC236}">
                <a16:creationId xmlns:a16="http://schemas.microsoft.com/office/drawing/2014/main" id="{B6A9B234-A826-41E7-AF8B-B961E0B2A2E3}"/>
              </a:ext>
            </a:extLst>
          </p:cNvPr>
          <p:cNvSpPr txBox="1"/>
          <p:nvPr/>
        </p:nvSpPr>
        <p:spPr>
          <a:xfrm>
            <a:off x="8851892" y="1088318"/>
            <a:ext cx="2481446" cy="276999"/>
          </a:xfrm>
          <a:prstGeom prst="rect">
            <a:avLst/>
          </a:prstGeom>
          <a:noFill/>
        </p:spPr>
        <p:txBody>
          <a:bodyPr wrap="square" rtlCol="0">
            <a:spAutoFit/>
          </a:bodyPr>
          <a:lstStyle/>
          <a:p>
            <a:r>
              <a:rPr lang="en-AU" sz="1200" i="1" dirty="0">
                <a:solidFill>
                  <a:srgbClr val="002060"/>
                </a:solidFill>
              </a:rPr>
              <a:t>Sustainable Eye Health: ‘a safer light’</a:t>
            </a:r>
          </a:p>
        </p:txBody>
      </p:sp>
      <p:pic>
        <p:nvPicPr>
          <p:cNvPr id="10" name="Picture 2" descr="Related image">
            <a:extLst>
              <a:ext uri="{FF2B5EF4-FFF2-40B4-BE49-F238E27FC236}">
                <a16:creationId xmlns:a16="http://schemas.microsoft.com/office/drawing/2014/main" id="{DBB819E1-66A6-49C1-9594-CC1DCFF5F35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397014" y="411249"/>
            <a:ext cx="1695941" cy="95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618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ssets.lighting.philips.com/is/image/PhilipsLighting/988ef4b06979464384e2a4a300dd616f?wid=1024">
            <a:extLst>
              <a:ext uri="{FF2B5EF4-FFF2-40B4-BE49-F238E27FC236}">
                <a16:creationId xmlns:a16="http://schemas.microsoft.com/office/drawing/2014/main" id="{C59DC49F-B6E5-45DE-9C71-0CE92EB4D74E}"/>
              </a:ext>
            </a:extLst>
          </p:cNvPr>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370861" y="3472385"/>
            <a:ext cx="6491855" cy="2888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49439CC-38C7-4FE2-B88B-A3BF1E4744A9}"/>
              </a:ext>
            </a:extLst>
          </p:cNvPr>
          <p:cNvSpPr>
            <a:spLocks noGrp="1"/>
          </p:cNvSpPr>
          <p:nvPr>
            <p:ph type="title"/>
          </p:nvPr>
        </p:nvSpPr>
        <p:spPr>
          <a:xfrm>
            <a:off x="468462" y="665476"/>
            <a:ext cx="7433034" cy="1600027"/>
          </a:xfrm>
        </p:spPr>
        <p:txBody>
          <a:bodyPr vert="horz" lIns="99917" tIns="49959" rIns="99917" bIns="49959" rtlCol="0" anchor="ctr">
            <a:normAutofit/>
          </a:bodyPr>
          <a:lstStyle/>
          <a:p>
            <a:r>
              <a:rPr lang="en-US" sz="3060" b="1" dirty="0">
                <a:solidFill>
                  <a:srgbClr val="303030"/>
                </a:solidFill>
              </a:rPr>
              <a:t>Hua’s intervention study in China showed increasing the illumination in classrooms reduced </a:t>
            </a:r>
            <a:r>
              <a:rPr lang="en-US" sz="3060" b="1" u="sng" dirty="0">
                <a:solidFill>
                  <a:srgbClr val="303030"/>
                </a:solidFill>
              </a:rPr>
              <a:t>significantly</a:t>
            </a:r>
            <a:r>
              <a:rPr lang="en-US" sz="3060" b="1" dirty="0">
                <a:solidFill>
                  <a:srgbClr val="303030"/>
                </a:solidFill>
              </a:rPr>
              <a:t> the frequency of myopia.</a:t>
            </a:r>
          </a:p>
        </p:txBody>
      </p:sp>
      <p:sp>
        <p:nvSpPr>
          <p:cNvPr id="3" name="Content Placeholder 2">
            <a:extLst>
              <a:ext uri="{FF2B5EF4-FFF2-40B4-BE49-F238E27FC236}">
                <a16:creationId xmlns:a16="http://schemas.microsoft.com/office/drawing/2014/main" id="{8E314EEC-D8B1-4D44-8BCF-0B145CD3D465}"/>
              </a:ext>
            </a:extLst>
          </p:cNvPr>
          <p:cNvSpPr>
            <a:spLocks noGrp="1"/>
          </p:cNvSpPr>
          <p:nvPr>
            <p:ph sz="half" idx="1"/>
          </p:nvPr>
        </p:nvSpPr>
        <p:spPr>
          <a:xfrm>
            <a:off x="7173149" y="2563975"/>
            <a:ext cx="5633912" cy="5302951"/>
          </a:xfrm>
        </p:spPr>
        <p:txBody>
          <a:bodyPr vert="horz" lIns="99917" tIns="49959" rIns="99917" bIns="49959" rtlCol="0" anchor="ctr">
            <a:noAutofit/>
          </a:bodyPr>
          <a:lstStyle/>
          <a:p>
            <a:r>
              <a:rPr lang="en-US" sz="2000" i="1" dirty="0"/>
              <a:t>Hua et al </a:t>
            </a:r>
            <a:r>
              <a:rPr lang="en-US" sz="2000" dirty="0"/>
              <a:t>increased the illumination in classrooms using Philips TL5-28W fluorescent globes and measured the effect on the development of myopia. There were more than 300 school children across 56 classrooms from four school campuses in China aged between 6 and 14 years of age. </a:t>
            </a:r>
          </a:p>
          <a:p>
            <a:r>
              <a:rPr lang="en-US" sz="2000" dirty="0"/>
              <a:t>Prior to intervention, the average illumination in the classrooms was ~100 Lux at desk height. After intervention, the desk illumination was ~500 Lux. After one year, the frequency of myopia in the control arm (no change in illumination) was 10 percent. In the intervention arm (increased illumination), the frequency of myopia was 4 percent. </a:t>
            </a:r>
          </a:p>
          <a:p>
            <a:r>
              <a:rPr lang="en-US" sz="2000" dirty="0"/>
              <a:t>Increasing the available light at desk height from 100 Lux to 500 Lux had the effect of reducing the incidence of myopia by </a:t>
            </a:r>
            <a:r>
              <a:rPr lang="en-US" sz="2000" i="1" dirty="0"/>
              <a:t>more than one half</a:t>
            </a:r>
            <a:r>
              <a:rPr lang="en-US" sz="2000" dirty="0"/>
              <a:t>. </a:t>
            </a:r>
          </a:p>
        </p:txBody>
      </p:sp>
      <p:sp>
        <p:nvSpPr>
          <p:cNvPr id="6" name="TextBox 5">
            <a:extLst>
              <a:ext uri="{FF2B5EF4-FFF2-40B4-BE49-F238E27FC236}">
                <a16:creationId xmlns:a16="http://schemas.microsoft.com/office/drawing/2014/main" id="{D8C2F280-50A5-4B54-9BD2-9F893F823ED5}"/>
              </a:ext>
            </a:extLst>
          </p:cNvPr>
          <p:cNvSpPr txBox="1"/>
          <p:nvPr/>
        </p:nvSpPr>
        <p:spPr>
          <a:xfrm>
            <a:off x="8506469" y="7445213"/>
            <a:ext cx="4106398" cy="899221"/>
          </a:xfrm>
          <a:prstGeom prst="rect">
            <a:avLst/>
          </a:prstGeom>
          <a:noFill/>
        </p:spPr>
        <p:txBody>
          <a:bodyPr wrap="square" rtlCol="0">
            <a:spAutoFit/>
          </a:bodyPr>
          <a:lstStyle/>
          <a:p>
            <a:r>
              <a:rPr lang="en-AU" sz="1311" dirty="0">
                <a:solidFill>
                  <a:schemeClr val="bg1"/>
                </a:solidFill>
              </a:rPr>
              <a:t>*Hua W J, Jin J X, Wu X Y, Yang J W, Jiang X, Gao G P  and Tao F B. Elevated light levels in schools have a protective effect on myopia. Ophthalmic Physiol Opt 2015; 35: 252–262</a:t>
            </a:r>
          </a:p>
        </p:txBody>
      </p:sp>
      <p:sp>
        <p:nvSpPr>
          <p:cNvPr id="4" name="TextBox 3">
            <a:extLst>
              <a:ext uri="{FF2B5EF4-FFF2-40B4-BE49-F238E27FC236}">
                <a16:creationId xmlns:a16="http://schemas.microsoft.com/office/drawing/2014/main" id="{C3300AAB-C4B6-4143-9DF4-F6FF7513473B}"/>
              </a:ext>
            </a:extLst>
          </p:cNvPr>
          <p:cNvSpPr txBox="1"/>
          <p:nvPr/>
        </p:nvSpPr>
        <p:spPr>
          <a:xfrm>
            <a:off x="370861" y="6536803"/>
            <a:ext cx="5130885" cy="277320"/>
          </a:xfrm>
          <a:prstGeom prst="rect">
            <a:avLst/>
          </a:prstGeom>
          <a:noFill/>
        </p:spPr>
        <p:txBody>
          <a:bodyPr wrap="square" rtlCol="0">
            <a:spAutoFit/>
          </a:bodyPr>
          <a:lstStyle/>
          <a:p>
            <a:r>
              <a:rPr lang="en-AU" sz="1202" dirty="0"/>
              <a:t>Spectral Power Distribution of </a:t>
            </a:r>
            <a:r>
              <a:rPr lang="en-US" sz="1202" dirty="0"/>
              <a:t>Philips TL5-28W fluorescent globes</a:t>
            </a:r>
            <a:r>
              <a:rPr lang="en-AU" sz="1202" dirty="0"/>
              <a:t> </a:t>
            </a:r>
          </a:p>
        </p:txBody>
      </p:sp>
      <p:pic>
        <p:nvPicPr>
          <p:cNvPr id="9" name="Bild 1" descr="LpS2018_logo.jpg">
            <a:extLst>
              <a:ext uri="{FF2B5EF4-FFF2-40B4-BE49-F238E27FC236}">
                <a16:creationId xmlns:a16="http://schemas.microsoft.com/office/drawing/2014/main" id="{94DBE4F9-5B8E-481C-AFAE-F8DFE6A0EDF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0861" y="8821018"/>
            <a:ext cx="1537761" cy="832427"/>
          </a:xfrm>
          <a:prstGeom prst="rect">
            <a:avLst/>
          </a:prstGeom>
        </p:spPr>
      </p:pic>
      <p:pic>
        <p:nvPicPr>
          <p:cNvPr id="10" name="Picture 2" descr="Related image">
            <a:extLst>
              <a:ext uri="{FF2B5EF4-FFF2-40B4-BE49-F238E27FC236}">
                <a16:creationId xmlns:a16="http://schemas.microsoft.com/office/drawing/2014/main" id="{AF9513D5-9895-4741-92DA-B499A94DEEEF}"/>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397014" y="411249"/>
            <a:ext cx="1695941" cy="9540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8B6678B-1B2E-4A48-AC1E-911528BD1DFB}"/>
              </a:ext>
            </a:extLst>
          </p:cNvPr>
          <p:cNvSpPr txBox="1"/>
          <p:nvPr/>
        </p:nvSpPr>
        <p:spPr>
          <a:xfrm>
            <a:off x="8749382" y="1125616"/>
            <a:ext cx="2481446" cy="276999"/>
          </a:xfrm>
          <a:prstGeom prst="rect">
            <a:avLst/>
          </a:prstGeom>
          <a:noFill/>
        </p:spPr>
        <p:txBody>
          <a:bodyPr wrap="square" rtlCol="0">
            <a:spAutoFit/>
          </a:bodyPr>
          <a:lstStyle/>
          <a:p>
            <a:r>
              <a:rPr lang="en-AU" sz="1200" i="1" dirty="0">
                <a:solidFill>
                  <a:srgbClr val="002060"/>
                </a:solidFill>
              </a:rPr>
              <a:t>Sustainable Eye Health: ‘a safer light’</a:t>
            </a:r>
          </a:p>
        </p:txBody>
      </p:sp>
    </p:spTree>
    <p:extLst>
      <p:ext uri="{BB962C8B-B14F-4D97-AF65-F5344CB8AC3E}">
        <p14:creationId xmlns:p14="http://schemas.microsoft.com/office/powerpoint/2010/main" val="417079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F00E66A-E347-4415-AF70-B0C295AA64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0631" y="1842971"/>
            <a:ext cx="8640959" cy="4824536"/>
          </a:xfrm>
          <a:prstGeom prst="rect">
            <a:avLst/>
          </a:prstGeom>
        </p:spPr>
      </p:pic>
      <p:sp>
        <p:nvSpPr>
          <p:cNvPr id="2" name="Title 1">
            <a:extLst>
              <a:ext uri="{FF2B5EF4-FFF2-40B4-BE49-F238E27FC236}">
                <a16:creationId xmlns:a16="http://schemas.microsoft.com/office/drawing/2014/main" id="{982A299A-DCDA-4D22-A364-6AB93109B403}"/>
              </a:ext>
            </a:extLst>
          </p:cNvPr>
          <p:cNvSpPr>
            <a:spLocks noGrp="1"/>
          </p:cNvSpPr>
          <p:nvPr>
            <p:ph type="title"/>
          </p:nvPr>
        </p:nvSpPr>
        <p:spPr>
          <a:xfrm>
            <a:off x="324446" y="0"/>
            <a:ext cx="8821390" cy="1224137"/>
          </a:xfrm>
        </p:spPr>
        <p:txBody>
          <a:bodyPr vert="horz" lIns="99917" tIns="49959" rIns="99917" bIns="49959" rtlCol="0" anchor="ctr">
            <a:normAutofit/>
          </a:bodyPr>
          <a:lstStyle/>
          <a:p>
            <a:pPr algn="ctr"/>
            <a:r>
              <a:rPr lang="en-US" sz="3497" dirty="0">
                <a:latin typeface="+mn-lt"/>
                <a:cs typeface="+mj-cs"/>
              </a:rPr>
              <a:t>LED modules emit blue light maximally @ 450nm and a trough @480nm</a:t>
            </a:r>
            <a:endParaRPr lang="en-US" sz="3497" i="1" dirty="0">
              <a:latin typeface="+mn-lt"/>
              <a:cs typeface="+mj-cs"/>
            </a:endParaRPr>
          </a:p>
        </p:txBody>
      </p:sp>
      <p:sp>
        <p:nvSpPr>
          <p:cNvPr id="3" name="TextBox 2">
            <a:extLst>
              <a:ext uri="{FF2B5EF4-FFF2-40B4-BE49-F238E27FC236}">
                <a16:creationId xmlns:a16="http://schemas.microsoft.com/office/drawing/2014/main" id="{10BC218D-070A-4B5A-A302-606DCC01A1E8}"/>
              </a:ext>
            </a:extLst>
          </p:cNvPr>
          <p:cNvSpPr txBox="1"/>
          <p:nvPr/>
        </p:nvSpPr>
        <p:spPr>
          <a:xfrm>
            <a:off x="756494" y="6588770"/>
            <a:ext cx="12457383" cy="2434814"/>
          </a:xfrm>
          <a:prstGeom prst="rect">
            <a:avLst/>
          </a:prstGeom>
        </p:spPr>
        <p:txBody>
          <a:bodyPr vert="horz" lIns="99917" tIns="49959" rIns="99917" bIns="49959" rtlCol="0">
            <a:normAutofit lnSpcReduction="10000"/>
          </a:bodyPr>
          <a:lstStyle/>
          <a:p>
            <a:pPr indent="-249791">
              <a:lnSpc>
                <a:spcPct val="90000"/>
              </a:lnSpc>
              <a:spcAft>
                <a:spcPts val="656"/>
              </a:spcAft>
              <a:buFont typeface="Arial" panose="020B0604020202020204" pitchFamily="34" charset="0"/>
              <a:buChar char="•"/>
            </a:pPr>
            <a:r>
              <a:rPr lang="en-US" sz="3200" dirty="0"/>
              <a:t>*Sunlight and Age-Related Macular Degeneration, The Beaver Dam Eye Study (1993); Archives of Ophthalmology, 111(4):514-8 Klein R.</a:t>
            </a:r>
          </a:p>
          <a:p>
            <a:pPr indent="-249791">
              <a:lnSpc>
                <a:spcPct val="90000"/>
              </a:lnSpc>
              <a:spcAft>
                <a:spcPts val="656"/>
              </a:spcAft>
              <a:buFont typeface="Arial" panose="020B0604020202020204" pitchFamily="34" charset="0"/>
              <a:buChar char="•"/>
            </a:pPr>
            <a:r>
              <a:rPr lang="en-US" sz="3200" b="1" dirty="0"/>
              <a:t>*</a:t>
            </a:r>
            <a:r>
              <a:rPr lang="en-US" sz="3200" dirty="0"/>
              <a:t>The Grading and Prevalence of Macular Degeneration in Chesapeake Bay Watermen (1989), Archives of Ophthalmology, 107(6):847-52, Bressler, N. et al.</a:t>
            </a:r>
          </a:p>
          <a:p>
            <a:pPr indent="-249791">
              <a:lnSpc>
                <a:spcPct val="90000"/>
              </a:lnSpc>
              <a:spcAft>
                <a:spcPts val="656"/>
              </a:spcAft>
              <a:buFont typeface="Arial" panose="020B0604020202020204" pitchFamily="34" charset="0"/>
              <a:buChar char="•"/>
            </a:pPr>
            <a:endParaRPr lang="en-US" sz="2185" b="1" dirty="0"/>
          </a:p>
          <a:p>
            <a:pPr indent="-249791">
              <a:lnSpc>
                <a:spcPct val="90000"/>
              </a:lnSpc>
              <a:spcAft>
                <a:spcPts val="656"/>
              </a:spcAft>
              <a:buFont typeface="Arial" panose="020B0604020202020204" pitchFamily="34" charset="0"/>
              <a:buChar char="•"/>
            </a:pPr>
            <a:endParaRPr lang="en-US" sz="2185" dirty="0"/>
          </a:p>
        </p:txBody>
      </p:sp>
      <p:sp>
        <p:nvSpPr>
          <p:cNvPr id="6" name="TextBox 5">
            <a:extLst>
              <a:ext uri="{FF2B5EF4-FFF2-40B4-BE49-F238E27FC236}">
                <a16:creationId xmlns:a16="http://schemas.microsoft.com/office/drawing/2014/main" id="{41DB93D1-6061-43D0-B8A9-DBCA6F38C4B0}"/>
              </a:ext>
            </a:extLst>
          </p:cNvPr>
          <p:cNvSpPr txBox="1"/>
          <p:nvPr/>
        </p:nvSpPr>
        <p:spPr>
          <a:xfrm>
            <a:off x="8749382" y="781906"/>
            <a:ext cx="2481446" cy="276999"/>
          </a:xfrm>
          <a:prstGeom prst="rect">
            <a:avLst/>
          </a:prstGeom>
          <a:noFill/>
        </p:spPr>
        <p:txBody>
          <a:bodyPr wrap="square" rtlCol="0">
            <a:spAutoFit/>
          </a:bodyPr>
          <a:lstStyle/>
          <a:p>
            <a:r>
              <a:rPr lang="en-AU" sz="1200" i="1" dirty="0">
                <a:solidFill>
                  <a:srgbClr val="002060"/>
                </a:solidFill>
              </a:rPr>
              <a:t>Sustainable Eye Health: ‘a safer light’</a:t>
            </a:r>
          </a:p>
        </p:txBody>
      </p:sp>
      <p:pic>
        <p:nvPicPr>
          <p:cNvPr id="7" name="Picture 2" descr="Related image">
            <a:extLst>
              <a:ext uri="{FF2B5EF4-FFF2-40B4-BE49-F238E27FC236}">
                <a16:creationId xmlns:a16="http://schemas.microsoft.com/office/drawing/2014/main" id="{CD53125B-682B-4F63-892C-3258A964782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267698" y="102452"/>
            <a:ext cx="1695941" cy="95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159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886EE-49CE-4253-8173-5CBBB6E7E06A}"/>
              </a:ext>
            </a:extLst>
          </p:cNvPr>
          <p:cNvSpPr>
            <a:spLocks noGrp="1"/>
          </p:cNvSpPr>
          <p:nvPr>
            <p:ph type="title"/>
          </p:nvPr>
        </p:nvSpPr>
        <p:spPr>
          <a:xfrm>
            <a:off x="108422" y="0"/>
            <a:ext cx="10945216" cy="1332186"/>
          </a:xfrm>
        </p:spPr>
        <p:txBody>
          <a:bodyPr>
            <a:normAutofit/>
          </a:bodyPr>
          <a:lstStyle/>
          <a:p>
            <a:r>
              <a:rPr lang="en-AU" sz="3200" dirty="0"/>
              <a:t>Vision researchers revealed risks from exposure to short wavelength (LED) blue light.</a:t>
            </a:r>
          </a:p>
        </p:txBody>
      </p:sp>
      <p:sp>
        <p:nvSpPr>
          <p:cNvPr id="3" name="Content Placeholder 2">
            <a:extLst>
              <a:ext uri="{FF2B5EF4-FFF2-40B4-BE49-F238E27FC236}">
                <a16:creationId xmlns:a16="http://schemas.microsoft.com/office/drawing/2014/main" id="{797BCC01-97A4-4D6E-9720-50D964A2173F}"/>
              </a:ext>
            </a:extLst>
          </p:cNvPr>
          <p:cNvSpPr>
            <a:spLocks noGrp="1"/>
          </p:cNvSpPr>
          <p:nvPr>
            <p:ph idx="1"/>
          </p:nvPr>
        </p:nvSpPr>
        <p:spPr>
          <a:xfrm>
            <a:off x="540470" y="1980258"/>
            <a:ext cx="11490484" cy="6912768"/>
          </a:xfrm>
        </p:spPr>
        <p:txBody>
          <a:bodyPr>
            <a:normAutofit lnSpcReduction="10000"/>
          </a:bodyPr>
          <a:lstStyle/>
          <a:p>
            <a:r>
              <a:rPr lang="en-AU" sz="2600" b="1" dirty="0"/>
              <a:t>In 2013, </a:t>
            </a:r>
            <a:r>
              <a:rPr lang="en-AU" sz="2600" b="1" i="1" dirty="0"/>
              <a:t>Arnault et al </a:t>
            </a:r>
            <a:r>
              <a:rPr lang="en-AU" sz="2600" dirty="0"/>
              <a:t>at UPMC (Paris) showed: “</a:t>
            </a:r>
            <a:r>
              <a:rPr lang="en-AU" sz="2600" i="1" dirty="0"/>
              <a:t>blue wavelengths from sunlight of 415-455nm were the most damaging for the retina”. </a:t>
            </a:r>
          </a:p>
          <a:p>
            <a:r>
              <a:rPr lang="en-AU" sz="2600" b="1" dirty="0"/>
              <a:t>In 2014, </a:t>
            </a:r>
            <a:r>
              <a:rPr lang="en-AU" sz="2600" b="1" i="1" dirty="0"/>
              <a:t>Shang</a:t>
            </a:r>
            <a:r>
              <a:rPr lang="en-AU" sz="2600" b="1" dirty="0"/>
              <a:t> et al</a:t>
            </a:r>
            <a:r>
              <a:rPr lang="en-AU" sz="2600" dirty="0"/>
              <a:t>: “</a:t>
            </a:r>
            <a:r>
              <a:rPr lang="en-AU" sz="2600" i="1" dirty="0"/>
              <a:t>Our results raise questions about adverse effects on the retina from chronic exposure to LED light </a:t>
            </a:r>
            <a:r>
              <a:rPr lang="en-AU" sz="2600" dirty="0"/>
              <a:t>[~700 Lux] </a:t>
            </a:r>
            <a:r>
              <a:rPr lang="en-AU" sz="2600" i="1" dirty="0"/>
              <a:t>compared with other light sources that have less blue light. Thus, we suggest a precautionary approach with regard to the use of blue-rich “white” LEDs for general lighting”. </a:t>
            </a:r>
          </a:p>
          <a:p>
            <a:r>
              <a:rPr lang="en-US" sz="2600" b="1" dirty="0"/>
              <a:t>In 2016, </a:t>
            </a:r>
            <a:r>
              <a:rPr lang="en-US" sz="2600" b="1" i="1" dirty="0"/>
              <a:t>Krigel et al</a:t>
            </a:r>
            <a:r>
              <a:rPr lang="en-US" sz="2600" b="1" dirty="0"/>
              <a:t> </a:t>
            </a:r>
            <a:r>
              <a:rPr lang="en-US" sz="2600" dirty="0"/>
              <a:t>: </a:t>
            </a:r>
            <a:r>
              <a:rPr lang="en-US" sz="2600" i="1" dirty="0"/>
              <a:t>“</a:t>
            </a:r>
            <a:r>
              <a:rPr lang="en-AU" sz="2600" i="1" dirty="0"/>
              <a:t>The data suggest that the blue component of the white-LED may cause retinal toxicity at occupational domestic illuminance and not only in extreme experimental conditions, as previously reported. It is important to note that the current regulations and standards have been established on the basis of acute light exposure and do not take into account the effects of repeated exposure.”</a:t>
            </a:r>
          </a:p>
          <a:p>
            <a:r>
              <a:rPr lang="en-AU" sz="2600" b="1" dirty="0"/>
              <a:t>In 2017, Jaadane et al </a:t>
            </a:r>
            <a:r>
              <a:rPr lang="en-AU" sz="2600" i="1" dirty="0"/>
              <a:t>concluded: “These data confirmed the degeneration induced by LED light on the retina, indicating a structural loss of photoreceptors and the activation of two cell death pathways: apoptosis and necrosis.” </a:t>
            </a:r>
            <a:r>
              <a:rPr lang="en-AU" sz="2600" dirty="0"/>
              <a:t>[Blue LEDs @ 449-473nm/ 100-650 Lux] </a:t>
            </a:r>
          </a:p>
          <a:p>
            <a:endParaRPr lang="en-US" sz="2076" dirty="0"/>
          </a:p>
          <a:p>
            <a:pPr marL="0" indent="0">
              <a:buNone/>
            </a:pPr>
            <a:endParaRPr lang="en-US" sz="2076" dirty="0"/>
          </a:p>
        </p:txBody>
      </p:sp>
      <p:sp>
        <p:nvSpPr>
          <p:cNvPr id="4" name="TextBox 3">
            <a:extLst>
              <a:ext uri="{FF2B5EF4-FFF2-40B4-BE49-F238E27FC236}">
                <a16:creationId xmlns:a16="http://schemas.microsoft.com/office/drawing/2014/main" id="{6D2097F6-203D-4814-AAC8-4DA42211F439}"/>
              </a:ext>
            </a:extLst>
          </p:cNvPr>
          <p:cNvSpPr txBox="1"/>
          <p:nvPr/>
        </p:nvSpPr>
        <p:spPr>
          <a:xfrm>
            <a:off x="8680204" y="808995"/>
            <a:ext cx="2481446" cy="276999"/>
          </a:xfrm>
          <a:prstGeom prst="rect">
            <a:avLst/>
          </a:prstGeom>
          <a:noFill/>
        </p:spPr>
        <p:txBody>
          <a:bodyPr wrap="square" rtlCol="0">
            <a:spAutoFit/>
          </a:bodyPr>
          <a:lstStyle/>
          <a:p>
            <a:r>
              <a:rPr lang="en-AU" sz="1200" i="1" dirty="0">
                <a:solidFill>
                  <a:srgbClr val="002060"/>
                </a:solidFill>
              </a:rPr>
              <a:t>Sustainable Eye Health: ‘a safer light’</a:t>
            </a:r>
          </a:p>
        </p:txBody>
      </p:sp>
      <p:pic>
        <p:nvPicPr>
          <p:cNvPr id="5" name="Picture 2" descr="Related image">
            <a:extLst>
              <a:ext uri="{FF2B5EF4-FFF2-40B4-BE49-F238E27FC236}">
                <a16:creationId xmlns:a16="http://schemas.microsoft.com/office/drawing/2014/main" id="{2414FB70-D2BD-414B-9391-0664243EE5A9}"/>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269662" y="131926"/>
            <a:ext cx="1695941" cy="95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11883"/>
      </p:ext>
    </p:extLst>
  </p:cSld>
  <p:clrMapOvr>
    <a:masterClrMapping/>
  </p:clrMapOvr>
</p:sld>
</file>

<file path=ppt/theme/theme1.xml><?xml version="1.0" encoding="utf-8"?>
<a:theme xmlns:a="http://schemas.openxmlformats.org/drawingml/2006/main" name="LED professional Symposium PPT-Template 1400x1050px">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LED professional Symposium PPT-Template 1400x1050px</Template>
  <TotalTime>2665</TotalTime>
  <Words>2044</Words>
  <Application>Microsoft Office PowerPoint</Application>
  <PresentationFormat>Custom</PresentationFormat>
  <Paragraphs>114</Paragraphs>
  <Slides>17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Helvetica Neue</vt:lpstr>
      <vt:lpstr>Wingdings</vt:lpstr>
      <vt:lpstr>LED professional Symposium PPT-Template 1400x1050px</vt:lpstr>
      <vt:lpstr>Office Theme</vt:lpstr>
      <vt:lpstr>PowerPoint Presentation</vt:lpstr>
      <vt:lpstr>Historical approaches to slowing myopia</vt:lpstr>
      <vt:lpstr>*The Myopia Boom</vt:lpstr>
      <vt:lpstr>The key to preventing myopia is to be found in SUNLIGHT. Increased ambient light exposure protects against myopia. Rose K. (2008) and Read S. (2014 and 2015) showed respectively:</vt:lpstr>
      <vt:lpstr>Indoor ambient light has application:</vt:lpstr>
      <vt:lpstr>ipRGC’s entrain circadian rhythm and regulation of eye-growth</vt:lpstr>
      <vt:lpstr>Hua’s intervention study in China showed increasing the illumination in classrooms reduced significantly the frequency of myopia.</vt:lpstr>
      <vt:lpstr>LED modules emit blue light maximally @ 450nm and a trough @480nm</vt:lpstr>
      <vt:lpstr>Vision researchers revealed risks from exposure to short wavelength (LED) blue light.</vt:lpstr>
      <vt:lpstr>Macular degeneration: the potential risk of long term exposure to 415-455nm (the ‘blue-light-hazard’)</vt:lpstr>
      <vt:lpstr> An ophthalmically safe white light that maximally triggers the ipRGC/retinal dopamine and ipRGC/hypothalamic pathways. </vt:lpstr>
      <vt:lpstr>The ‘school light algorithm’: applicable anywhere</vt:lpstr>
      <vt:lpstr>Importantly: both retinal and systemic circadian rhythms be respected</vt:lpstr>
      <vt:lpstr>LED Lighting: a vital step to contribute to eye health and general well-being for at-risk populations</vt:lpstr>
      <vt:lpstr>Lessons Learned</vt:lpstr>
      <vt:lpstr>Thank you for your kind attention!  Dr Stephen A Mason OD. FAAO  http://www.lightsafe.com.au e: stephenmason102@gmail.com </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 and/or Logo</dc:title>
  <dc:creator>Arno Grabher-Meyer</dc:creator>
  <cp:lastModifiedBy>Tracy Mason</cp:lastModifiedBy>
  <cp:revision>129</cp:revision>
  <cp:lastPrinted>2015-09-13T13:00:23Z</cp:lastPrinted>
  <dcterms:created xsi:type="dcterms:W3CDTF">2014-08-08T07:45:40Z</dcterms:created>
  <dcterms:modified xsi:type="dcterms:W3CDTF">2018-09-17T04:47:01Z</dcterms:modified>
</cp:coreProperties>
</file>